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82" r:id="rId7"/>
    <p:sldId id="262" r:id="rId8"/>
    <p:sldId id="263" r:id="rId9"/>
    <p:sldId id="264" r:id="rId10"/>
    <p:sldId id="265" r:id="rId11"/>
    <p:sldId id="266" r:id="rId12"/>
    <p:sldId id="267" r:id="rId13"/>
    <p:sldId id="283" r:id="rId14"/>
    <p:sldId id="280" r:id="rId15"/>
    <p:sldId id="281"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Raleway Black" pitchFamily="2" charset="0"/>
      <p:bold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12">
          <p15:clr>
            <a:srgbClr val="A4A3A4"/>
          </p15:clr>
        </p15:guide>
        <p15:guide id="2" pos="3783">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W6pg/CxDVzU4uS65r/LPQUpt/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10" autoAdjust="0"/>
  </p:normalViewPr>
  <p:slideViewPr>
    <p:cSldViewPr snapToGrid="0">
      <p:cViewPr varScale="1">
        <p:scale>
          <a:sx n="102" d="100"/>
          <a:sy n="102" d="100"/>
        </p:scale>
        <p:origin x="918" y="72"/>
      </p:cViewPr>
      <p:guideLst>
        <p:guide orient="horz" pos="2212"/>
        <p:guide pos="378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63df005ae5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63df005ae5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63df005ae5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163df005ae5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63df005ae5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63df005ae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63df005ae5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63df005ae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0485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63df005ae5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163df005ae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4:notes"/>
          <p:cNvSpPr>
            <a:spLocks noGrp="1" noRot="1" noChangeAspect="1"/>
          </p:cNvSpPr>
          <p:nvPr>
            <p:ph type="sldImg" idx="2"/>
          </p:nvPr>
        </p:nvSpPr>
        <p:spPr>
          <a:xfrm>
            <a:off x="79375" y="739775"/>
            <a:ext cx="657701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34:notes"/>
          <p:cNvSpPr txBox="1">
            <a:spLocks noGrp="1"/>
          </p:cNvSpPr>
          <p:nvPr>
            <p:ph type="body" idx="1"/>
          </p:nvPr>
        </p:nvSpPr>
        <p:spPr>
          <a:xfrm>
            <a:off x="673577" y="4686499"/>
            <a:ext cx="5388609" cy="44398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661669e546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1661669e54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5326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6664161b3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16664161b3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sp>
        <p:nvSpPr>
          <p:cNvPr id="14" name="Google Shape;14;p36"/>
          <p:cNvSpPr/>
          <p:nvPr/>
        </p:nvSpPr>
        <p:spPr>
          <a:xfrm>
            <a:off x="0" y="1089639"/>
            <a:ext cx="12198864" cy="762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15" name="Google Shape;15;p36"/>
          <p:cNvGrpSpPr/>
          <p:nvPr/>
        </p:nvGrpSpPr>
        <p:grpSpPr>
          <a:xfrm>
            <a:off x="7088441" y="1109225"/>
            <a:ext cx="5103559" cy="372734"/>
            <a:chOff x="3103" y="0"/>
            <a:chExt cx="2409882" cy="148336"/>
          </a:xfrm>
        </p:grpSpPr>
        <p:sp>
          <p:nvSpPr>
            <p:cNvPr id="16" name="Google Shape;16;p36"/>
            <p:cNvSpPr/>
            <p:nvPr/>
          </p:nvSpPr>
          <p:spPr>
            <a:xfrm>
              <a:off x="147995" y="10571"/>
              <a:ext cx="2264990" cy="13776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17;p36"/>
            <p:cNvSpPr/>
            <p:nvPr/>
          </p:nvSpPr>
          <p:spPr>
            <a:xfrm rot="10800000">
              <a:off x="3103" y="0"/>
              <a:ext cx="147588" cy="147285"/>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8;p36"/>
          <p:cNvGrpSpPr/>
          <p:nvPr/>
        </p:nvGrpSpPr>
        <p:grpSpPr>
          <a:xfrm>
            <a:off x="0" y="6504305"/>
            <a:ext cx="12192000" cy="359044"/>
            <a:chOff x="0" y="0"/>
            <a:chExt cx="6997148" cy="359152"/>
          </a:xfrm>
        </p:grpSpPr>
        <p:sp>
          <p:nvSpPr>
            <p:cNvPr id="19" name="Google Shape;19;p36"/>
            <p:cNvSpPr/>
            <p:nvPr/>
          </p:nvSpPr>
          <p:spPr>
            <a:xfrm>
              <a:off x="0" y="0"/>
              <a:ext cx="6997148" cy="7697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20;p36"/>
            <p:cNvSpPr/>
            <p:nvPr/>
          </p:nvSpPr>
          <p:spPr>
            <a:xfrm>
              <a:off x="56" y="58536"/>
              <a:ext cx="2514544" cy="29526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21;p36"/>
            <p:cNvSpPr/>
            <p:nvPr/>
          </p:nvSpPr>
          <p:spPr>
            <a:xfrm rot="5400000">
              <a:off x="2512297" y="57243"/>
              <a:ext cx="302240" cy="301578"/>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2" name="Google Shape;22;p36"/>
          <p:cNvSpPr/>
          <p:nvPr/>
        </p:nvSpPr>
        <p:spPr>
          <a:xfrm>
            <a:off x="11586754" y="6244047"/>
            <a:ext cx="612110" cy="613954"/>
          </a:xfrm>
          <a:prstGeom prst="rect">
            <a:avLst/>
          </a:prstGeom>
          <a:solidFill>
            <a:srgbClr val="FF25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23" name="Google Shape;23;p36"/>
          <p:cNvSpPr txBox="1"/>
          <p:nvPr/>
        </p:nvSpPr>
        <p:spPr>
          <a:xfrm>
            <a:off x="11617779" y="6355474"/>
            <a:ext cx="333785" cy="416637"/>
          </a:xfrm>
          <a:prstGeom prst="rect">
            <a:avLst/>
          </a:prstGeom>
          <a:noFill/>
          <a:ln>
            <a:noFill/>
          </a:ln>
        </p:spPr>
        <p:txBody>
          <a:bodyPr spcFirstLastPara="1" wrap="square" lIns="0" tIns="72000" rIns="0" bIns="0" anchor="t" anchorCtr="0">
            <a:normAutofit fontScale="92500"/>
          </a:bodyPr>
          <a:lstStyle/>
          <a:p>
            <a:pPr marL="0" marR="0" lvl="0" indent="0" algn="r" rtl="0">
              <a:lnSpc>
                <a:spcPct val="90000"/>
              </a:lnSpc>
              <a:spcBef>
                <a:spcPts val="0"/>
              </a:spcBef>
              <a:spcAft>
                <a:spcPts val="0"/>
              </a:spcAft>
              <a:buClr>
                <a:schemeClr val="lt1"/>
              </a:buClr>
              <a:buSzPts val="1800"/>
              <a:buFont typeface="Arial"/>
              <a:buNone/>
            </a:pPr>
            <a:fld id="{00000000-1234-1234-1234-123412341234}" type="slidenum">
              <a:rPr lang="en-US" sz="1800" b="1" i="0" u="none">
                <a:solidFill>
                  <a:schemeClr val="lt1"/>
                </a:solidFill>
                <a:latin typeface="Raleway Black"/>
                <a:ea typeface="Raleway Black"/>
                <a:cs typeface="Raleway Black"/>
                <a:sym typeface="Raleway Black"/>
              </a:rPr>
              <a:t>‹#›</a:t>
            </a:fld>
            <a:endParaRPr sz="1800" b="1" i="0" u="none">
              <a:solidFill>
                <a:schemeClr val="lt1"/>
              </a:solidFill>
              <a:latin typeface="Raleway Black"/>
              <a:ea typeface="Raleway Black"/>
              <a:cs typeface="Raleway Black"/>
              <a:sym typeface="Raleway Black"/>
            </a:endParaRPr>
          </a:p>
        </p:txBody>
      </p:sp>
      <p:pic>
        <p:nvPicPr>
          <p:cNvPr id="24" name="Google Shape;24;p36"/>
          <p:cNvPicPr preferRelativeResize="0"/>
          <p:nvPr/>
        </p:nvPicPr>
        <p:blipFill rotWithShape="1">
          <a:blip r:embed="rId2">
            <a:alphaModFix/>
          </a:blip>
          <a:srcRect/>
          <a:stretch/>
        </p:blipFill>
        <p:spPr>
          <a:xfrm>
            <a:off x="401702" y="1"/>
            <a:ext cx="3573397" cy="1109224"/>
          </a:xfrm>
          <a:prstGeom prst="rect">
            <a:avLst/>
          </a:prstGeom>
          <a:noFill/>
          <a:ln>
            <a:noFill/>
          </a:ln>
        </p:spPr>
      </p:pic>
      <p:grpSp>
        <p:nvGrpSpPr>
          <p:cNvPr id="25" name="Google Shape;25;p36"/>
          <p:cNvGrpSpPr/>
          <p:nvPr/>
        </p:nvGrpSpPr>
        <p:grpSpPr>
          <a:xfrm>
            <a:off x="9429751" y="214411"/>
            <a:ext cx="2387182" cy="709328"/>
            <a:chOff x="0" y="0"/>
            <a:chExt cx="1724274" cy="543560"/>
          </a:xfrm>
        </p:grpSpPr>
        <p:pic>
          <p:nvPicPr>
            <p:cNvPr id="26" name="Google Shape;26;p36"/>
            <p:cNvPicPr preferRelativeResize="0"/>
            <p:nvPr/>
          </p:nvPicPr>
          <p:blipFill rotWithShape="1">
            <a:blip r:embed="rId3">
              <a:alphaModFix/>
            </a:blip>
            <a:srcRect/>
            <a:stretch/>
          </p:blipFill>
          <p:spPr>
            <a:xfrm>
              <a:off x="874644" y="0"/>
              <a:ext cx="849630" cy="543560"/>
            </a:xfrm>
            <a:prstGeom prst="rect">
              <a:avLst/>
            </a:prstGeom>
            <a:noFill/>
            <a:ln>
              <a:noFill/>
            </a:ln>
          </p:spPr>
        </p:pic>
        <p:pic>
          <p:nvPicPr>
            <p:cNvPr id="27" name="Google Shape;27;p36"/>
            <p:cNvPicPr preferRelativeResize="0"/>
            <p:nvPr/>
          </p:nvPicPr>
          <p:blipFill rotWithShape="1">
            <a:blip r:embed="rId4">
              <a:alphaModFix/>
            </a:blip>
            <a:srcRect b="12646"/>
            <a:stretch/>
          </p:blipFill>
          <p:spPr>
            <a:xfrm>
              <a:off x="0" y="0"/>
              <a:ext cx="405130" cy="543560"/>
            </a:xfrm>
            <a:prstGeom prst="rect">
              <a:avLst/>
            </a:prstGeom>
            <a:noFill/>
            <a:ln>
              <a:noFill/>
            </a:ln>
          </p:spPr>
        </p:pic>
        <p:pic>
          <p:nvPicPr>
            <p:cNvPr id="28" name="Google Shape;28;p36"/>
            <p:cNvPicPr preferRelativeResize="0"/>
            <p:nvPr/>
          </p:nvPicPr>
          <p:blipFill rotWithShape="1">
            <a:blip r:embed="rId4">
              <a:alphaModFix/>
            </a:blip>
            <a:srcRect b="12646"/>
            <a:stretch/>
          </p:blipFill>
          <p:spPr>
            <a:xfrm>
              <a:off x="405517" y="0"/>
              <a:ext cx="405130" cy="54356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7"/>
          <p:cNvSpPr/>
          <p:nvPr/>
        </p:nvSpPr>
        <p:spPr>
          <a:xfrm>
            <a:off x="0" y="-1"/>
            <a:ext cx="12192000" cy="7532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31;p37"/>
          <p:cNvSpPr/>
          <p:nvPr/>
        </p:nvSpPr>
        <p:spPr>
          <a:xfrm>
            <a:off x="6671841" y="52633"/>
            <a:ext cx="5520159" cy="43069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32;p37"/>
          <p:cNvSpPr/>
          <p:nvPr/>
        </p:nvSpPr>
        <p:spPr>
          <a:xfrm rot="10800000">
            <a:off x="6188727" y="52633"/>
            <a:ext cx="483114" cy="435738"/>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33;p37"/>
          <p:cNvSpPr/>
          <p:nvPr/>
        </p:nvSpPr>
        <p:spPr>
          <a:xfrm>
            <a:off x="0" y="6402978"/>
            <a:ext cx="12192000" cy="1037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34;p37"/>
          <p:cNvSpPr/>
          <p:nvPr/>
        </p:nvSpPr>
        <p:spPr>
          <a:xfrm>
            <a:off x="98" y="6481863"/>
            <a:ext cx="4381402" cy="39790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35;p37"/>
          <p:cNvSpPr/>
          <p:nvPr/>
        </p:nvSpPr>
        <p:spPr>
          <a:xfrm rot="5400000">
            <a:off x="4439905" y="6407824"/>
            <a:ext cx="407309" cy="525477"/>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37"/>
          <p:cNvSpPr/>
          <p:nvPr/>
        </p:nvSpPr>
        <p:spPr>
          <a:xfrm>
            <a:off x="11514909" y="6231872"/>
            <a:ext cx="677091" cy="646611"/>
          </a:xfrm>
          <a:prstGeom prst="rect">
            <a:avLst/>
          </a:prstGeom>
          <a:solidFill>
            <a:srgbClr val="FF25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7" name="Google Shape;37;p37"/>
          <p:cNvSpPr txBox="1"/>
          <p:nvPr/>
        </p:nvSpPr>
        <p:spPr>
          <a:xfrm>
            <a:off x="11583489" y="6378334"/>
            <a:ext cx="333785" cy="416637"/>
          </a:xfrm>
          <a:prstGeom prst="rect">
            <a:avLst/>
          </a:prstGeom>
          <a:noFill/>
          <a:ln>
            <a:noFill/>
          </a:ln>
        </p:spPr>
        <p:txBody>
          <a:bodyPr spcFirstLastPara="1" wrap="square" lIns="0" tIns="72000" rIns="0" bIns="0" anchor="t" anchorCtr="0">
            <a:normAutofit fontScale="92500"/>
          </a:bodyPr>
          <a:lstStyle/>
          <a:p>
            <a:pPr marL="0" marR="0" lvl="0" indent="0" algn="r" rtl="0">
              <a:lnSpc>
                <a:spcPct val="90000"/>
              </a:lnSpc>
              <a:spcBef>
                <a:spcPts val="0"/>
              </a:spcBef>
              <a:spcAft>
                <a:spcPts val="0"/>
              </a:spcAft>
              <a:buClr>
                <a:schemeClr val="lt1"/>
              </a:buClr>
              <a:buSzPts val="1800"/>
              <a:buFont typeface="Arial"/>
              <a:buNone/>
            </a:pPr>
            <a:fld id="{00000000-1234-1234-1234-123412341234}" type="slidenum">
              <a:rPr lang="en-US" sz="1800" b="1" i="0">
                <a:solidFill>
                  <a:schemeClr val="lt1"/>
                </a:solidFill>
                <a:latin typeface="Raleway Black"/>
                <a:ea typeface="Raleway Black"/>
                <a:cs typeface="Raleway Black"/>
                <a:sym typeface="Raleway Black"/>
              </a:rPr>
              <a:t>‹#›</a:t>
            </a:fld>
            <a:endParaRPr sz="1800" b="1" i="0">
              <a:solidFill>
                <a:schemeClr val="lt1"/>
              </a:solidFill>
              <a:latin typeface="Raleway Black"/>
              <a:ea typeface="Raleway Black"/>
              <a:cs typeface="Raleway Black"/>
              <a:sym typeface="Raleway Black"/>
            </a:endParaRPr>
          </a:p>
        </p:txBody>
      </p:sp>
      <p:pic>
        <p:nvPicPr>
          <p:cNvPr id="38" name="Google Shape;38;p37"/>
          <p:cNvPicPr preferRelativeResize="0"/>
          <p:nvPr/>
        </p:nvPicPr>
        <p:blipFill rotWithShape="1">
          <a:blip r:embed="rId2">
            <a:alphaModFix/>
          </a:blip>
          <a:srcRect/>
          <a:stretch/>
        </p:blipFill>
        <p:spPr>
          <a:xfrm>
            <a:off x="401702" y="34291"/>
            <a:ext cx="3573397" cy="11092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39"/>
        <p:cNvGrpSpPr/>
        <p:nvPr/>
      </p:nvGrpSpPr>
      <p:grpSpPr>
        <a:xfrm>
          <a:off x="0" y="0"/>
          <a:ext cx="0" cy="0"/>
          <a:chOff x="0" y="0"/>
          <a:chExt cx="0" cy="0"/>
        </a:xfrm>
      </p:grpSpPr>
      <p:grpSp>
        <p:nvGrpSpPr>
          <p:cNvPr id="40" name="Google Shape;40;p38"/>
          <p:cNvGrpSpPr/>
          <p:nvPr/>
        </p:nvGrpSpPr>
        <p:grpSpPr>
          <a:xfrm>
            <a:off x="-1321" y="5682669"/>
            <a:ext cx="12193321" cy="725488"/>
            <a:chOff x="24939" y="6173782"/>
            <a:chExt cx="12142123" cy="725488"/>
          </a:xfrm>
        </p:grpSpPr>
        <p:sp>
          <p:nvSpPr>
            <p:cNvPr id="41" name="Google Shape;41;p38"/>
            <p:cNvSpPr/>
            <p:nvPr/>
          </p:nvSpPr>
          <p:spPr>
            <a:xfrm>
              <a:off x="24939" y="6175370"/>
              <a:ext cx="12142123" cy="723900"/>
            </a:xfrm>
            <a:custGeom>
              <a:avLst/>
              <a:gdLst/>
              <a:ahLst/>
              <a:cxnLst/>
              <a:rect l="l" t="t" r="r" b="b"/>
              <a:pathLst>
                <a:path w="3792" h="456" extrusionOk="0">
                  <a:moveTo>
                    <a:pt x="1518" y="0"/>
                  </a:moveTo>
                  <a:lnTo>
                    <a:pt x="1563" y="31"/>
                  </a:lnTo>
                  <a:lnTo>
                    <a:pt x="1609" y="54"/>
                  </a:lnTo>
                  <a:lnTo>
                    <a:pt x="1657" y="70"/>
                  </a:lnTo>
                  <a:lnTo>
                    <a:pt x="1705" y="82"/>
                  </a:lnTo>
                  <a:lnTo>
                    <a:pt x="1755" y="88"/>
                  </a:lnTo>
                  <a:lnTo>
                    <a:pt x="1805" y="89"/>
                  </a:lnTo>
                  <a:lnTo>
                    <a:pt x="1853" y="87"/>
                  </a:lnTo>
                  <a:lnTo>
                    <a:pt x="1901" y="82"/>
                  </a:lnTo>
                  <a:lnTo>
                    <a:pt x="1945" y="72"/>
                  </a:lnTo>
                  <a:lnTo>
                    <a:pt x="1988" y="62"/>
                  </a:lnTo>
                  <a:lnTo>
                    <a:pt x="2028" y="50"/>
                  </a:lnTo>
                  <a:lnTo>
                    <a:pt x="2064" y="36"/>
                  </a:lnTo>
                  <a:lnTo>
                    <a:pt x="2067" y="38"/>
                  </a:lnTo>
                  <a:lnTo>
                    <a:pt x="2076" y="42"/>
                  </a:lnTo>
                  <a:lnTo>
                    <a:pt x="2090" y="49"/>
                  </a:lnTo>
                  <a:lnTo>
                    <a:pt x="2110" y="58"/>
                  </a:lnTo>
                  <a:lnTo>
                    <a:pt x="2135" y="67"/>
                  </a:lnTo>
                  <a:lnTo>
                    <a:pt x="2164" y="78"/>
                  </a:lnTo>
                  <a:lnTo>
                    <a:pt x="2196" y="88"/>
                  </a:lnTo>
                  <a:lnTo>
                    <a:pt x="2232" y="99"/>
                  </a:lnTo>
                  <a:lnTo>
                    <a:pt x="2271" y="108"/>
                  </a:lnTo>
                  <a:lnTo>
                    <a:pt x="2313" y="116"/>
                  </a:lnTo>
                  <a:lnTo>
                    <a:pt x="2356" y="121"/>
                  </a:lnTo>
                  <a:lnTo>
                    <a:pt x="2402" y="123"/>
                  </a:lnTo>
                  <a:lnTo>
                    <a:pt x="2444" y="122"/>
                  </a:lnTo>
                  <a:lnTo>
                    <a:pt x="2490" y="118"/>
                  </a:lnTo>
                  <a:lnTo>
                    <a:pt x="2539" y="110"/>
                  </a:lnTo>
                  <a:lnTo>
                    <a:pt x="2593" y="99"/>
                  </a:lnTo>
                  <a:lnTo>
                    <a:pt x="2648" y="83"/>
                  </a:lnTo>
                  <a:lnTo>
                    <a:pt x="2706" y="63"/>
                  </a:lnTo>
                  <a:lnTo>
                    <a:pt x="2763" y="38"/>
                  </a:lnTo>
                  <a:lnTo>
                    <a:pt x="2800" y="71"/>
                  </a:lnTo>
                  <a:lnTo>
                    <a:pt x="2839" y="97"/>
                  </a:lnTo>
                  <a:lnTo>
                    <a:pt x="2878" y="118"/>
                  </a:lnTo>
                  <a:lnTo>
                    <a:pt x="2920" y="133"/>
                  </a:lnTo>
                  <a:lnTo>
                    <a:pt x="2964" y="142"/>
                  </a:lnTo>
                  <a:lnTo>
                    <a:pt x="3007" y="147"/>
                  </a:lnTo>
                  <a:lnTo>
                    <a:pt x="3049" y="148"/>
                  </a:lnTo>
                  <a:lnTo>
                    <a:pt x="3092" y="144"/>
                  </a:lnTo>
                  <a:lnTo>
                    <a:pt x="3132" y="138"/>
                  </a:lnTo>
                  <a:lnTo>
                    <a:pt x="3173" y="130"/>
                  </a:lnTo>
                  <a:lnTo>
                    <a:pt x="3211" y="118"/>
                  </a:lnTo>
                  <a:lnTo>
                    <a:pt x="3248" y="106"/>
                  </a:lnTo>
                  <a:lnTo>
                    <a:pt x="3280" y="92"/>
                  </a:lnTo>
                  <a:lnTo>
                    <a:pt x="3312" y="79"/>
                  </a:lnTo>
                  <a:lnTo>
                    <a:pt x="3339" y="65"/>
                  </a:lnTo>
                  <a:lnTo>
                    <a:pt x="3361" y="50"/>
                  </a:lnTo>
                  <a:lnTo>
                    <a:pt x="3381" y="38"/>
                  </a:lnTo>
                  <a:lnTo>
                    <a:pt x="3396" y="27"/>
                  </a:lnTo>
                  <a:lnTo>
                    <a:pt x="3405" y="17"/>
                  </a:lnTo>
                  <a:lnTo>
                    <a:pt x="3407" y="11"/>
                  </a:lnTo>
                  <a:lnTo>
                    <a:pt x="3411" y="12"/>
                  </a:lnTo>
                  <a:lnTo>
                    <a:pt x="3420" y="16"/>
                  </a:lnTo>
                  <a:lnTo>
                    <a:pt x="3435" y="23"/>
                  </a:lnTo>
                  <a:lnTo>
                    <a:pt x="3454" y="31"/>
                  </a:lnTo>
                  <a:lnTo>
                    <a:pt x="3478" y="40"/>
                  </a:lnTo>
                  <a:lnTo>
                    <a:pt x="3507" y="50"/>
                  </a:lnTo>
                  <a:lnTo>
                    <a:pt x="3537" y="61"/>
                  </a:lnTo>
                  <a:lnTo>
                    <a:pt x="3570" y="72"/>
                  </a:lnTo>
                  <a:lnTo>
                    <a:pt x="3605" y="84"/>
                  </a:lnTo>
                  <a:lnTo>
                    <a:pt x="3643" y="95"/>
                  </a:lnTo>
                  <a:lnTo>
                    <a:pt x="3680" y="105"/>
                  </a:lnTo>
                  <a:lnTo>
                    <a:pt x="3718" y="114"/>
                  </a:lnTo>
                  <a:lnTo>
                    <a:pt x="3756" y="121"/>
                  </a:lnTo>
                  <a:lnTo>
                    <a:pt x="3792" y="126"/>
                  </a:lnTo>
                  <a:lnTo>
                    <a:pt x="3792" y="456"/>
                  </a:lnTo>
                  <a:lnTo>
                    <a:pt x="0" y="456"/>
                  </a:lnTo>
                  <a:lnTo>
                    <a:pt x="0" y="62"/>
                  </a:lnTo>
                  <a:lnTo>
                    <a:pt x="46" y="50"/>
                  </a:lnTo>
                  <a:lnTo>
                    <a:pt x="87" y="36"/>
                  </a:lnTo>
                  <a:lnTo>
                    <a:pt x="124" y="21"/>
                  </a:lnTo>
                  <a:lnTo>
                    <a:pt x="153" y="6"/>
                  </a:lnTo>
                  <a:lnTo>
                    <a:pt x="161" y="11"/>
                  </a:lnTo>
                  <a:lnTo>
                    <a:pt x="170" y="17"/>
                  </a:lnTo>
                  <a:lnTo>
                    <a:pt x="180" y="25"/>
                  </a:lnTo>
                  <a:lnTo>
                    <a:pt x="193" y="34"/>
                  </a:lnTo>
                  <a:lnTo>
                    <a:pt x="209" y="44"/>
                  </a:lnTo>
                  <a:lnTo>
                    <a:pt x="226" y="54"/>
                  </a:lnTo>
                  <a:lnTo>
                    <a:pt x="248" y="63"/>
                  </a:lnTo>
                  <a:lnTo>
                    <a:pt x="273" y="72"/>
                  </a:lnTo>
                  <a:lnTo>
                    <a:pt x="303" y="80"/>
                  </a:lnTo>
                  <a:lnTo>
                    <a:pt x="339" y="87"/>
                  </a:lnTo>
                  <a:lnTo>
                    <a:pt x="379" y="93"/>
                  </a:lnTo>
                  <a:lnTo>
                    <a:pt x="425" y="96"/>
                  </a:lnTo>
                  <a:lnTo>
                    <a:pt x="479" y="97"/>
                  </a:lnTo>
                  <a:lnTo>
                    <a:pt x="536" y="96"/>
                  </a:lnTo>
                  <a:lnTo>
                    <a:pt x="589" y="91"/>
                  </a:lnTo>
                  <a:lnTo>
                    <a:pt x="636" y="84"/>
                  </a:lnTo>
                  <a:lnTo>
                    <a:pt x="677" y="75"/>
                  </a:lnTo>
                  <a:lnTo>
                    <a:pt x="713" y="66"/>
                  </a:lnTo>
                  <a:lnTo>
                    <a:pt x="743" y="55"/>
                  </a:lnTo>
                  <a:lnTo>
                    <a:pt x="768" y="46"/>
                  </a:lnTo>
                  <a:lnTo>
                    <a:pt x="788" y="37"/>
                  </a:lnTo>
                  <a:lnTo>
                    <a:pt x="802" y="29"/>
                  </a:lnTo>
                  <a:lnTo>
                    <a:pt x="811" y="24"/>
                  </a:lnTo>
                  <a:lnTo>
                    <a:pt x="814" y="21"/>
                  </a:lnTo>
                  <a:lnTo>
                    <a:pt x="855" y="42"/>
                  </a:lnTo>
                  <a:lnTo>
                    <a:pt x="899" y="59"/>
                  </a:lnTo>
                  <a:lnTo>
                    <a:pt x="948" y="72"/>
                  </a:lnTo>
                  <a:lnTo>
                    <a:pt x="1000" y="82"/>
                  </a:lnTo>
                  <a:lnTo>
                    <a:pt x="1054" y="89"/>
                  </a:lnTo>
                  <a:lnTo>
                    <a:pt x="1110" y="92"/>
                  </a:lnTo>
                  <a:lnTo>
                    <a:pt x="1166" y="93"/>
                  </a:lnTo>
                  <a:lnTo>
                    <a:pt x="1222" y="91"/>
                  </a:lnTo>
                  <a:lnTo>
                    <a:pt x="1276" y="86"/>
                  </a:lnTo>
                  <a:lnTo>
                    <a:pt x="1328" y="78"/>
                  </a:lnTo>
                  <a:lnTo>
                    <a:pt x="1377" y="67"/>
                  </a:lnTo>
                  <a:lnTo>
                    <a:pt x="1421" y="54"/>
                  </a:lnTo>
                  <a:lnTo>
                    <a:pt x="1461" y="38"/>
                  </a:lnTo>
                  <a:lnTo>
                    <a:pt x="1493" y="20"/>
                  </a:lnTo>
                  <a:lnTo>
                    <a:pt x="1518" y="0"/>
                  </a:lnTo>
                  <a:close/>
                </a:path>
              </a:pathLst>
            </a:custGeom>
            <a:solidFill>
              <a:srgbClr val="05A1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42;p38"/>
            <p:cNvSpPr/>
            <p:nvPr/>
          </p:nvSpPr>
          <p:spPr>
            <a:xfrm>
              <a:off x="24939" y="6175370"/>
              <a:ext cx="12142123" cy="723900"/>
            </a:xfrm>
            <a:custGeom>
              <a:avLst/>
              <a:gdLst/>
              <a:ahLst/>
              <a:cxnLst/>
              <a:rect l="l" t="t" r="r" b="b"/>
              <a:pathLst>
                <a:path w="3792" h="456" extrusionOk="0">
                  <a:moveTo>
                    <a:pt x="2275" y="0"/>
                  </a:moveTo>
                  <a:lnTo>
                    <a:pt x="2300" y="20"/>
                  </a:lnTo>
                  <a:lnTo>
                    <a:pt x="2333" y="38"/>
                  </a:lnTo>
                  <a:lnTo>
                    <a:pt x="2372" y="53"/>
                  </a:lnTo>
                  <a:lnTo>
                    <a:pt x="2416" y="66"/>
                  </a:lnTo>
                  <a:lnTo>
                    <a:pt x="2465" y="77"/>
                  </a:lnTo>
                  <a:lnTo>
                    <a:pt x="2517" y="85"/>
                  </a:lnTo>
                  <a:lnTo>
                    <a:pt x="2571" y="91"/>
                  </a:lnTo>
                  <a:lnTo>
                    <a:pt x="2627" y="92"/>
                  </a:lnTo>
                  <a:lnTo>
                    <a:pt x="2683" y="92"/>
                  </a:lnTo>
                  <a:lnTo>
                    <a:pt x="2740" y="88"/>
                  </a:lnTo>
                  <a:lnTo>
                    <a:pt x="2795" y="81"/>
                  </a:lnTo>
                  <a:lnTo>
                    <a:pt x="2846" y="71"/>
                  </a:lnTo>
                  <a:lnTo>
                    <a:pt x="2895" y="58"/>
                  </a:lnTo>
                  <a:lnTo>
                    <a:pt x="2940" y="41"/>
                  </a:lnTo>
                  <a:lnTo>
                    <a:pt x="2979" y="21"/>
                  </a:lnTo>
                  <a:lnTo>
                    <a:pt x="2982" y="24"/>
                  </a:lnTo>
                  <a:lnTo>
                    <a:pt x="2991" y="29"/>
                  </a:lnTo>
                  <a:lnTo>
                    <a:pt x="3005" y="36"/>
                  </a:lnTo>
                  <a:lnTo>
                    <a:pt x="3025" y="45"/>
                  </a:lnTo>
                  <a:lnTo>
                    <a:pt x="3050" y="55"/>
                  </a:lnTo>
                  <a:lnTo>
                    <a:pt x="3081" y="64"/>
                  </a:lnTo>
                  <a:lnTo>
                    <a:pt x="3117" y="75"/>
                  </a:lnTo>
                  <a:lnTo>
                    <a:pt x="3159" y="84"/>
                  </a:lnTo>
                  <a:lnTo>
                    <a:pt x="3204" y="91"/>
                  </a:lnTo>
                  <a:lnTo>
                    <a:pt x="3257" y="95"/>
                  </a:lnTo>
                  <a:lnTo>
                    <a:pt x="3314" y="97"/>
                  </a:lnTo>
                  <a:lnTo>
                    <a:pt x="3368" y="96"/>
                  </a:lnTo>
                  <a:lnTo>
                    <a:pt x="3415" y="92"/>
                  </a:lnTo>
                  <a:lnTo>
                    <a:pt x="3456" y="87"/>
                  </a:lnTo>
                  <a:lnTo>
                    <a:pt x="3490" y="80"/>
                  </a:lnTo>
                  <a:lnTo>
                    <a:pt x="3520" y="71"/>
                  </a:lnTo>
                  <a:lnTo>
                    <a:pt x="3546" y="62"/>
                  </a:lnTo>
                  <a:lnTo>
                    <a:pt x="3567" y="53"/>
                  </a:lnTo>
                  <a:lnTo>
                    <a:pt x="3585" y="43"/>
                  </a:lnTo>
                  <a:lnTo>
                    <a:pt x="3600" y="34"/>
                  </a:lnTo>
                  <a:lnTo>
                    <a:pt x="3613" y="25"/>
                  </a:lnTo>
                  <a:lnTo>
                    <a:pt x="3623" y="17"/>
                  </a:lnTo>
                  <a:lnTo>
                    <a:pt x="3632" y="11"/>
                  </a:lnTo>
                  <a:lnTo>
                    <a:pt x="3642" y="5"/>
                  </a:lnTo>
                  <a:lnTo>
                    <a:pt x="3669" y="20"/>
                  </a:lnTo>
                  <a:lnTo>
                    <a:pt x="3706" y="36"/>
                  </a:lnTo>
                  <a:lnTo>
                    <a:pt x="3746" y="49"/>
                  </a:lnTo>
                  <a:lnTo>
                    <a:pt x="3792" y="60"/>
                  </a:lnTo>
                  <a:lnTo>
                    <a:pt x="3792" y="456"/>
                  </a:lnTo>
                  <a:lnTo>
                    <a:pt x="0" y="456"/>
                  </a:lnTo>
                  <a:lnTo>
                    <a:pt x="0" y="126"/>
                  </a:lnTo>
                  <a:lnTo>
                    <a:pt x="36" y="121"/>
                  </a:lnTo>
                  <a:lnTo>
                    <a:pt x="74" y="114"/>
                  </a:lnTo>
                  <a:lnTo>
                    <a:pt x="112" y="105"/>
                  </a:lnTo>
                  <a:lnTo>
                    <a:pt x="149" y="95"/>
                  </a:lnTo>
                  <a:lnTo>
                    <a:pt x="187" y="84"/>
                  </a:lnTo>
                  <a:lnTo>
                    <a:pt x="222" y="72"/>
                  </a:lnTo>
                  <a:lnTo>
                    <a:pt x="255" y="60"/>
                  </a:lnTo>
                  <a:lnTo>
                    <a:pt x="286" y="50"/>
                  </a:lnTo>
                  <a:lnTo>
                    <a:pt x="314" y="40"/>
                  </a:lnTo>
                  <a:lnTo>
                    <a:pt x="339" y="30"/>
                  </a:lnTo>
                  <a:lnTo>
                    <a:pt x="358" y="21"/>
                  </a:lnTo>
                  <a:lnTo>
                    <a:pt x="373" y="16"/>
                  </a:lnTo>
                  <a:lnTo>
                    <a:pt x="382" y="12"/>
                  </a:lnTo>
                  <a:lnTo>
                    <a:pt x="386" y="11"/>
                  </a:lnTo>
                  <a:lnTo>
                    <a:pt x="390" y="17"/>
                  </a:lnTo>
                  <a:lnTo>
                    <a:pt x="399" y="26"/>
                  </a:lnTo>
                  <a:lnTo>
                    <a:pt x="412" y="37"/>
                  </a:lnTo>
                  <a:lnTo>
                    <a:pt x="432" y="50"/>
                  </a:lnTo>
                  <a:lnTo>
                    <a:pt x="455" y="63"/>
                  </a:lnTo>
                  <a:lnTo>
                    <a:pt x="481" y="77"/>
                  </a:lnTo>
                  <a:lnTo>
                    <a:pt x="513" y="92"/>
                  </a:lnTo>
                  <a:lnTo>
                    <a:pt x="546" y="105"/>
                  </a:lnTo>
                  <a:lnTo>
                    <a:pt x="582" y="118"/>
                  </a:lnTo>
                  <a:lnTo>
                    <a:pt x="620" y="129"/>
                  </a:lnTo>
                  <a:lnTo>
                    <a:pt x="661" y="138"/>
                  </a:lnTo>
                  <a:lnTo>
                    <a:pt x="703" y="144"/>
                  </a:lnTo>
                  <a:lnTo>
                    <a:pt x="745" y="147"/>
                  </a:lnTo>
                  <a:lnTo>
                    <a:pt x="788" y="147"/>
                  </a:lnTo>
                  <a:lnTo>
                    <a:pt x="830" y="142"/>
                  </a:lnTo>
                  <a:lnTo>
                    <a:pt x="873" y="132"/>
                  </a:lnTo>
                  <a:lnTo>
                    <a:pt x="915" y="118"/>
                  </a:lnTo>
                  <a:lnTo>
                    <a:pt x="955" y="97"/>
                  </a:lnTo>
                  <a:lnTo>
                    <a:pt x="993" y="71"/>
                  </a:lnTo>
                  <a:lnTo>
                    <a:pt x="1031" y="37"/>
                  </a:lnTo>
                  <a:lnTo>
                    <a:pt x="1089" y="62"/>
                  </a:lnTo>
                  <a:lnTo>
                    <a:pt x="1145" y="83"/>
                  </a:lnTo>
                  <a:lnTo>
                    <a:pt x="1201" y="98"/>
                  </a:lnTo>
                  <a:lnTo>
                    <a:pt x="1254" y="110"/>
                  </a:lnTo>
                  <a:lnTo>
                    <a:pt x="1304" y="118"/>
                  </a:lnTo>
                  <a:lnTo>
                    <a:pt x="1351" y="122"/>
                  </a:lnTo>
                  <a:lnTo>
                    <a:pt x="1391" y="122"/>
                  </a:lnTo>
                  <a:lnTo>
                    <a:pt x="1437" y="119"/>
                  </a:lnTo>
                  <a:lnTo>
                    <a:pt x="1480" y="114"/>
                  </a:lnTo>
                  <a:lnTo>
                    <a:pt x="1522" y="108"/>
                  </a:lnTo>
                  <a:lnTo>
                    <a:pt x="1561" y="98"/>
                  </a:lnTo>
                  <a:lnTo>
                    <a:pt x="1597" y="88"/>
                  </a:lnTo>
                  <a:lnTo>
                    <a:pt x="1630" y="77"/>
                  </a:lnTo>
                  <a:lnTo>
                    <a:pt x="1658" y="67"/>
                  </a:lnTo>
                  <a:lnTo>
                    <a:pt x="1683" y="57"/>
                  </a:lnTo>
                  <a:lnTo>
                    <a:pt x="1703" y="49"/>
                  </a:lnTo>
                  <a:lnTo>
                    <a:pt x="1717" y="42"/>
                  </a:lnTo>
                  <a:lnTo>
                    <a:pt x="1726" y="37"/>
                  </a:lnTo>
                  <a:lnTo>
                    <a:pt x="1730" y="36"/>
                  </a:lnTo>
                  <a:lnTo>
                    <a:pt x="1766" y="49"/>
                  </a:lnTo>
                  <a:lnTo>
                    <a:pt x="1805" y="60"/>
                  </a:lnTo>
                  <a:lnTo>
                    <a:pt x="1848" y="72"/>
                  </a:lnTo>
                  <a:lnTo>
                    <a:pt x="1893" y="80"/>
                  </a:lnTo>
                  <a:lnTo>
                    <a:pt x="1941" y="87"/>
                  </a:lnTo>
                  <a:lnTo>
                    <a:pt x="1990" y="88"/>
                  </a:lnTo>
                  <a:lnTo>
                    <a:pt x="2038" y="87"/>
                  </a:lnTo>
                  <a:lnTo>
                    <a:pt x="2088" y="81"/>
                  </a:lnTo>
                  <a:lnTo>
                    <a:pt x="2137" y="70"/>
                  </a:lnTo>
                  <a:lnTo>
                    <a:pt x="2185" y="53"/>
                  </a:lnTo>
                  <a:lnTo>
                    <a:pt x="2230" y="29"/>
                  </a:lnTo>
                  <a:lnTo>
                    <a:pt x="2275" y="0"/>
                  </a:lnTo>
                  <a:close/>
                </a:path>
              </a:pathLst>
            </a:custGeom>
            <a:solidFill>
              <a:srgbClr val="00AD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43;p38"/>
            <p:cNvSpPr/>
            <p:nvPr/>
          </p:nvSpPr>
          <p:spPr>
            <a:xfrm>
              <a:off x="24939" y="6173782"/>
              <a:ext cx="12142123" cy="725488"/>
            </a:xfrm>
            <a:custGeom>
              <a:avLst/>
              <a:gdLst/>
              <a:ahLst/>
              <a:cxnLst/>
              <a:rect l="l" t="t" r="r" b="b"/>
              <a:pathLst>
                <a:path w="3792" h="457" extrusionOk="0">
                  <a:moveTo>
                    <a:pt x="1514" y="0"/>
                  </a:moveTo>
                  <a:lnTo>
                    <a:pt x="1559" y="30"/>
                  </a:lnTo>
                  <a:lnTo>
                    <a:pt x="1605" y="54"/>
                  </a:lnTo>
                  <a:lnTo>
                    <a:pt x="1652" y="71"/>
                  </a:lnTo>
                  <a:lnTo>
                    <a:pt x="1702" y="83"/>
                  </a:lnTo>
                  <a:lnTo>
                    <a:pt x="1751" y="88"/>
                  </a:lnTo>
                  <a:lnTo>
                    <a:pt x="1800" y="89"/>
                  </a:lnTo>
                  <a:lnTo>
                    <a:pt x="1848" y="88"/>
                  </a:lnTo>
                  <a:lnTo>
                    <a:pt x="1897" y="81"/>
                  </a:lnTo>
                  <a:lnTo>
                    <a:pt x="1941" y="73"/>
                  </a:lnTo>
                  <a:lnTo>
                    <a:pt x="1984" y="62"/>
                  </a:lnTo>
                  <a:lnTo>
                    <a:pt x="2024" y="50"/>
                  </a:lnTo>
                  <a:lnTo>
                    <a:pt x="2059" y="37"/>
                  </a:lnTo>
                  <a:lnTo>
                    <a:pt x="2063" y="38"/>
                  </a:lnTo>
                  <a:lnTo>
                    <a:pt x="2072" y="43"/>
                  </a:lnTo>
                  <a:lnTo>
                    <a:pt x="2086" y="50"/>
                  </a:lnTo>
                  <a:lnTo>
                    <a:pt x="2106" y="58"/>
                  </a:lnTo>
                  <a:lnTo>
                    <a:pt x="2131" y="68"/>
                  </a:lnTo>
                  <a:lnTo>
                    <a:pt x="2160" y="79"/>
                  </a:lnTo>
                  <a:lnTo>
                    <a:pt x="2192" y="89"/>
                  </a:lnTo>
                  <a:lnTo>
                    <a:pt x="2228" y="100"/>
                  </a:lnTo>
                  <a:lnTo>
                    <a:pt x="2267" y="108"/>
                  </a:lnTo>
                  <a:lnTo>
                    <a:pt x="2309" y="115"/>
                  </a:lnTo>
                  <a:lnTo>
                    <a:pt x="2352" y="121"/>
                  </a:lnTo>
                  <a:lnTo>
                    <a:pt x="2398" y="123"/>
                  </a:lnTo>
                  <a:lnTo>
                    <a:pt x="2439" y="123"/>
                  </a:lnTo>
                  <a:lnTo>
                    <a:pt x="2486" y="119"/>
                  </a:lnTo>
                  <a:lnTo>
                    <a:pt x="2535" y="111"/>
                  </a:lnTo>
                  <a:lnTo>
                    <a:pt x="2588" y="100"/>
                  </a:lnTo>
                  <a:lnTo>
                    <a:pt x="2644" y="84"/>
                  </a:lnTo>
                  <a:lnTo>
                    <a:pt x="2700" y="63"/>
                  </a:lnTo>
                  <a:lnTo>
                    <a:pt x="2758" y="38"/>
                  </a:lnTo>
                  <a:lnTo>
                    <a:pt x="2796" y="72"/>
                  </a:lnTo>
                  <a:lnTo>
                    <a:pt x="2834" y="98"/>
                  </a:lnTo>
                  <a:lnTo>
                    <a:pt x="2875" y="119"/>
                  </a:lnTo>
                  <a:lnTo>
                    <a:pt x="2916" y="134"/>
                  </a:lnTo>
                  <a:lnTo>
                    <a:pt x="2960" y="143"/>
                  </a:lnTo>
                  <a:lnTo>
                    <a:pt x="3001" y="148"/>
                  </a:lnTo>
                  <a:lnTo>
                    <a:pt x="3045" y="148"/>
                  </a:lnTo>
                  <a:lnTo>
                    <a:pt x="3087" y="145"/>
                  </a:lnTo>
                  <a:lnTo>
                    <a:pt x="3128" y="139"/>
                  </a:lnTo>
                  <a:lnTo>
                    <a:pt x="3169" y="130"/>
                  </a:lnTo>
                  <a:lnTo>
                    <a:pt x="3207" y="119"/>
                  </a:lnTo>
                  <a:lnTo>
                    <a:pt x="3244" y="106"/>
                  </a:lnTo>
                  <a:lnTo>
                    <a:pt x="3276" y="93"/>
                  </a:lnTo>
                  <a:lnTo>
                    <a:pt x="3308" y="79"/>
                  </a:lnTo>
                  <a:lnTo>
                    <a:pt x="3334" y="64"/>
                  </a:lnTo>
                  <a:lnTo>
                    <a:pt x="3358" y="51"/>
                  </a:lnTo>
                  <a:lnTo>
                    <a:pt x="3377" y="38"/>
                  </a:lnTo>
                  <a:lnTo>
                    <a:pt x="3390" y="28"/>
                  </a:lnTo>
                  <a:lnTo>
                    <a:pt x="3399" y="19"/>
                  </a:lnTo>
                  <a:lnTo>
                    <a:pt x="3403" y="12"/>
                  </a:lnTo>
                  <a:lnTo>
                    <a:pt x="3407" y="13"/>
                  </a:lnTo>
                  <a:lnTo>
                    <a:pt x="3416" y="17"/>
                  </a:lnTo>
                  <a:lnTo>
                    <a:pt x="3431" y="22"/>
                  </a:lnTo>
                  <a:lnTo>
                    <a:pt x="3451" y="32"/>
                  </a:lnTo>
                  <a:lnTo>
                    <a:pt x="3475" y="41"/>
                  </a:lnTo>
                  <a:lnTo>
                    <a:pt x="3503" y="51"/>
                  </a:lnTo>
                  <a:lnTo>
                    <a:pt x="3534" y="63"/>
                  </a:lnTo>
                  <a:lnTo>
                    <a:pt x="3568" y="73"/>
                  </a:lnTo>
                  <a:lnTo>
                    <a:pt x="3604" y="85"/>
                  </a:lnTo>
                  <a:lnTo>
                    <a:pt x="3642" y="96"/>
                  </a:lnTo>
                  <a:lnTo>
                    <a:pt x="3680" y="106"/>
                  </a:lnTo>
                  <a:lnTo>
                    <a:pt x="3718" y="115"/>
                  </a:lnTo>
                  <a:lnTo>
                    <a:pt x="3756" y="122"/>
                  </a:lnTo>
                  <a:lnTo>
                    <a:pt x="3792" y="127"/>
                  </a:lnTo>
                  <a:lnTo>
                    <a:pt x="3792" y="457"/>
                  </a:lnTo>
                  <a:lnTo>
                    <a:pt x="0" y="457"/>
                  </a:lnTo>
                  <a:lnTo>
                    <a:pt x="0" y="62"/>
                  </a:lnTo>
                  <a:lnTo>
                    <a:pt x="44" y="50"/>
                  </a:lnTo>
                  <a:lnTo>
                    <a:pt x="85" y="36"/>
                  </a:lnTo>
                  <a:lnTo>
                    <a:pt x="120" y="21"/>
                  </a:lnTo>
                  <a:lnTo>
                    <a:pt x="148" y="7"/>
                  </a:lnTo>
                  <a:lnTo>
                    <a:pt x="157" y="12"/>
                  </a:lnTo>
                  <a:lnTo>
                    <a:pt x="166" y="19"/>
                  </a:lnTo>
                  <a:lnTo>
                    <a:pt x="176" y="26"/>
                  </a:lnTo>
                  <a:lnTo>
                    <a:pt x="190" y="36"/>
                  </a:lnTo>
                  <a:lnTo>
                    <a:pt x="204" y="45"/>
                  </a:lnTo>
                  <a:lnTo>
                    <a:pt x="222" y="54"/>
                  </a:lnTo>
                  <a:lnTo>
                    <a:pt x="243" y="63"/>
                  </a:lnTo>
                  <a:lnTo>
                    <a:pt x="269" y="72"/>
                  </a:lnTo>
                  <a:lnTo>
                    <a:pt x="300" y="81"/>
                  </a:lnTo>
                  <a:lnTo>
                    <a:pt x="334" y="88"/>
                  </a:lnTo>
                  <a:lnTo>
                    <a:pt x="374" y="93"/>
                  </a:lnTo>
                  <a:lnTo>
                    <a:pt x="421" y="97"/>
                  </a:lnTo>
                  <a:lnTo>
                    <a:pt x="475" y="98"/>
                  </a:lnTo>
                  <a:lnTo>
                    <a:pt x="533" y="96"/>
                  </a:lnTo>
                  <a:lnTo>
                    <a:pt x="585" y="92"/>
                  </a:lnTo>
                  <a:lnTo>
                    <a:pt x="631" y="84"/>
                  </a:lnTo>
                  <a:lnTo>
                    <a:pt x="673" y="76"/>
                  </a:lnTo>
                  <a:lnTo>
                    <a:pt x="708" y="66"/>
                  </a:lnTo>
                  <a:lnTo>
                    <a:pt x="739" y="56"/>
                  </a:lnTo>
                  <a:lnTo>
                    <a:pt x="764" y="46"/>
                  </a:lnTo>
                  <a:lnTo>
                    <a:pt x="784" y="37"/>
                  </a:lnTo>
                  <a:lnTo>
                    <a:pt x="798" y="30"/>
                  </a:lnTo>
                  <a:lnTo>
                    <a:pt x="807" y="25"/>
                  </a:lnTo>
                  <a:lnTo>
                    <a:pt x="810" y="22"/>
                  </a:lnTo>
                  <a:lnTo>
                    <a:pt x="849" y="42"/>
                  </a:lnTo>
                  <a:lnTo>
                    <a:pt x="894" y="59"/>
                  </a:lnTo>
                  <a:lnTo>
                    <a:pt x="944" y="72"/>
                  </a:lnTo>
                  <a:lnTo>
                    <a:pt x="995" y="83"/>
                  </a:lnTo>
                  <a:lnTo>
                    <a:pt x="1050" y="89"/>
                  </a:lnTo>
                  <a:lnTo>
                    <a:pt x="1106" y="93"/>
                  </a:lnTo>
                  <a:lnTo>
                    <a:pt x="1162" y="93"/>
                  </a:lnTo>
                  <a:lnTo>
                    <a:pt x="1219" y="91"/>
                  </a:lnTo>
                  <a:lnTo>
                    <a:pt x="1272" y="87"/>
                  </a:lnTo>
                  <a:lnTo>
                    <a:pt x="1325" y="77"/>
                  </a:lnTo>
                  <a:lnTo>
                    <a:pt x="1373" y="67"/>
                  </a:lnTo>
                  <a:lnTo>
                    <a:pt x="1417" y="54"/>
                  </a:lnTo>
                  <a:lnTo>
                    <a:pt x="1457" y="39"/>
                  </a:lnTo>
                  <a:lnTo>
                    <a:pt x="1489" y="21"/>
                  </a:lnTo>
                  <a:lnTo>
                    <a:pt x="1514" y="0"/>
                  </a:lnTo>
                  <a:close/>
                </a:path>
              </a:pathLst>
            </a:custGeom>
            <a:solidFill>
              <a:srgbClr val="21B9E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44;p38"/>
            <p:cNvSpPr/>
            <p:nvPr/>
          </p:nvSpPr>
          <p:spPr>
            <a:xfrm>
              <a:off x="24939" y="6386507"/>
              <a:ext cx="12142123" cy="512763"/>
            </a:xfrm>
            <a:custGeom>
              <a:avLst/>
              <a:gdLst/>
              <a:ahLst/>
              <a:cxnLst/>
              <a:rect l="l" t="t" r="r" b="b"/>
              <a:pathLst>
                <a:path w="3792" h="323" extrusionOk="0">
                  <a:moveTo>
                    <a:pt x="2275" y="0"/>
                  </a:moveTo>
                  <a:lnTo>
                    <a:pt x="2300" y="14"/>
                  </a:lnTo>
                  <a:lnTo>
                    <a:pt x="2333" y="26"/>
                  </a:lnTo>
                  <a:lnTo>
                    <a:pt x="2372" y="38"/>
                  </a:lnTo>
                  <a:lnTo>
                    <a:pt x="2416" y="47"/>
                  </a:lnTo>
                  <a:lnTo>
                    <a:pt x="2465" y="54"/>
                  </a:lnTo>
                  <a:lnTo>
                    <a:pt x="2517" y="60"/>
                  </a:lnTo>
                  <a:lnTo>
                    <a:pt x="2571" y="64"/>
                  </a:lnTo>
                  <a:lnTo>
                    <a:pt x="2627" y="65"/>
                  </a:lnTo>
                  <a:lnTo>
                    <a:pt x="2683" y="65"/>
                  </a:lnTo>
                  <a:lnTo>
                    <a:pt x="2740" y="63"/>
                  </a:lnTo>
                  <a:lnTo>
                    <a:pt x="2795" y="58"/>
                  </a:lnTo>
                  <a:lnTo>
                    <a:pt x="2846" y="51"/>
                  </a:lnTo>
                  <a:lnTo>
                    <a:pt x="2895" y="41"/>
                  </a:lnTo>
                  <a:lnTo>
                    <a:pt x="2940" y="29"/>
                  </a:lnTo>
                  <a:lnTo>
                    <a:pt x="2979" y="14"/>
                  </a:lnTo>
                  <a:lnTo>
                    <a:pt x="2983" y="17"/>
                  </a:lnTo>
                  <a:lnTo>
                    <a:pt x="2994" y="21"/>
                  </a:lnTo>
                  <a:lnTo>
                    <a:pt x="3011" y="28"/>
                  </a:lnTo>
                  <a:lnTo>
                    <a:pt x="3034" y="34"/>
                  </a:lnTo>
                  <a:lnTo>
                    <a:pt x="3064" y="42"/>
                  </a:lnTo>
                  <a:lnTo>
                    <a:pt x="3102" y="50"/>
                  </a:lnTo>
                  <a:lnTo>
                    <a:pt x="3145" y="58"/>
                  </a:lnTo>
                  <a:lnTo>
                    <a:pt x="3195" y="63"/>
                  </a:lnTo>
                  <a:lnTo>
                    <a:pt x="3252" y="67"/>
                  </a:lnTo>
                  <a:lnTo>
                    <a:pt x="3314" y="68"/>
                  </a:lnTo>
                  <a:lnTo>
                    <a:pt x="3368" y="68"/>
                  </a:lnTo>
                  <a:lnTo>
                    <a:pt x="3415" y="65"/>
                  </a:lnTo>
                  <a:lnTo>
                    <a:pt x="3456" y="62"/>
                  </a:lnTo>
                  <a:lnTo>
                    <a:pt x="3490" y="56"/>
                  </a:lnTo>
                  <a:lnTo>
                    <a:pt x="3520" y="51"/>
                  </a:lnTo>
                  <a:lnTo>
                    <a:pt x="3546" y="45"/>
                  </a:lnTo>
                  <a:lnTo>
                    <a:pt x="3567" y="37"/>
                  </a:lnTo>
                  <a:lnTo>
                    <a:pt x="3585" y="30"/>
                  </a:lnTo>
                  <a:lnTo>
                    <a:pt x="3600" y="24"/>
                  </a:lnTo>
                  <a:lnTo>
                    <a:pt x="3613" y="17"/>
                  </a:lnTo>
                  <a:lnTo>
                    <a:pt x="3623" y="12"/>
                  </a:lnTo>
                  <a:lnTo>
                    <a:pt x="3632" y="7"/>
                  </a:lnTo>
                  <a:lnTo>
                    <a:pt x="3642" y="4"/>
                  </a:lnTo>
                  <a:lnTo>
                    <a:pt x="3669" y="14"/>
                  </a:lnTo>
                  <a:lnTo>
                    <a:pt x="3706" y="25"/>
                  </a:lnTo>
                  <a:lnTo>
                    <a:pt x="3746" y="34"/>
                  </a:lnTo>
                  <a:lnTo>
                    <a:pt x="3792" y="43"/>
                  </a:lnTo>
                  <a:lnTo>
                    <a:pt x="3792" y="323"/>
                  </a:lnTo>
                  <a:lnTo>
                    <a:pt x="0" y="323"/>
                  </a:lnTo>
                  <a:lnTo>
                    <a:pt x="0" y="89"/>
                  </a:lnTo>
                  <a:lnTo>
                    <a:pt x="39" y="85"/>
                  </a:lnTo>
                  <a:lnTo>
                    <a:pt x="80" y="80"/>
                  </a:lnTo>
                  <a:lnTo>
                    <a:pt x="120" y="72"/>
                  </a:lnTo>
                  <a:lnTo>
                    <a:pt x="161" y="64"/>
                  </a:lnTo>
                  <a:lnTo>
                    <a:pt x="200" y="56"/>
                  </a:lnTo>
                  <a:lnTo>
                    <a:pt x="238" y="47"/>
                  </a:lnTo>
                  <a:lnTo>
                    <a:pt x="272" y="39"/>
                  </a:lnTo>
                  <a:lnTo>
                    <a:pt x="305" y="30"/>
                  </a:lnTo>
                  <a:lnTo>
                    <a:pt x="331" y="22"/>
                  </a:lnTo>
                  <a:lnTo>
                    <a:pt x="355" y="17"/>
                  </a:lnTo>
                  <a:lnTo>
                    <a:pt x="372" y="12"/>
                  </a:lnTo>
                  <a:lnTo>
                    <a:pt x="382" y="8"/>
                  </a:lnTo>
                  <a:lnTo>
                    <a:pt x="386" y="8"/>
                  </a:lnTo>
                  <a:lnTo>
                    <a:pt x="390" y="13"/>
                  </a:lnTo>
                  <a:lnTo>
                    <a:pt x="402" y="20"/>
                  </a:lnTo>
                  <a:lnTo>
                    <a:pt x="419" y="29"/>
                  </a:lnTo>
                  <a:lnTo>
                    <a:pt x="441" y="39"/>
                  </a:lnTo>
                  <a:lnTo>
                    <a:pt x="470" y="50"/>
                  </a:lnTo>
                  <a:lnTo>
                    <a:pt x="502" y="62"/>
                  </a:lnTo>
                  <a:lnTo>
                    <a:pt x="539" y="72"/>
                  </a:lnTo>
                  <a:lnTo>
                    <a:pt x="578" y="83"/>
                  </a:lnTo>
                  <a:lnTo>
                    <a:pt x="620" y="92"/>
                  </a:lnTo>
                  <a:lnTo>
                    <a:pt x="665" y="98"/>
                  </a:lnTo>
                  <a:lnTo>
                    <a:pt x="712" y="102"/>
                  </a:lnTo>
                  <a:lnTo>
                    <a:pt x="759" y="105"/>
                  </a:lnTo>
                  <a:lnTo>
                    <a:pt x="806" y="102"/>
                  </a:lnTo>
                  <a:lnTo>
                    <a:pt x="855" y="97"/>
                  </a:lnTo>
                  <a:lnTo>
                    <a:pt x="900" y="88"/>
                  </a:lnTo>
                  <a:lnTo>
                    <a:pt x="946" y="72"/>
                  </a:lnTo>
                  <a:lnTo>
                    <a:pt x="989" y="52"/>
                  </a:lnTo>
                  <a:lnTo>
                    <a:pt x="1031" y="26"/>
                  </a:lnTo>
                  <a:lnTo>
                    <a:pt x="1089" y="45"/>
                  </a:lnTo>
                  <a:lnTo>
                    <a:pt x="1145" y="59"/>
                  </a:lnTo>
                  <a:lnTo>
                    <a:pt x="1201" y="69"/>
                  </a:lnTo>
                  <a:lnTo>
                    <a:pt x="1254" y="77"/>
                  </a:lnTo>
                  <a:lnTo>
                    <a:pt x="1304" y="84"/>
                  </a:lnTo>
                  <a:lnTo>
                    <a:pt x="1351" y="86"/>
                  </a:lnTo>
                  <a:lnTo>
                    <a:pt x="1391" y="86"/>
                  </a:lnTo>
                  <a:lnTo>
                    <a:pt x="1437" y="85"/>
                  </a:lnTo>
                  <a:lnTo>
                    <a:pt x="1480" y="81"/>
                  </a:lnTo>
                  <a:lnTo>
                    <a:pt x="1522" y="76"/>
                  </a:lnTo>
                  <a:lnTo>
                    <a:pt x="1561" y="69"/>
                  </a:lnTo>
                  <a:lnTo>
                    <a:pt x="1597" y="62"/>
                  </a:lnTo>
                  <a:lnTo>
                    <a:pt x="1630" y="55"/>
                  </a:lnTo>
                  <a:lnTo>
                    <a:pt x="1658" y="47"/>
                  </a:lnTo>
                  <a:lnTo>
                    <a:pt x="1683" y="41"/>
                  </a:lnTo>
                  <a:lnTo>
                    <a:pt x="1703" y="34"/>
                  </a:lnTo>
                  <a:lnTo>
                    <a:pt x="1717" y="29"/>
                  </a:lnTo>
                  <a:lnTo>
                    <a:pt x="1726" y="26"/>
                  </a:lnTo>
                  <a:lnTo>
                    <a:pt x="1730" y="25"/>
                  </a:lnTo>
                  <a:lnTo>
                    <a:pt x="1770" y="35"/>
                  </a:lnTo>
                  <a:lnTo>
                    <a:pt x="1813" y="45"/>
                  </a:lnTo>
                  <a:lnTo>
                    <a:pt x="1860" y="52"/>
                  </a:lnTo>
                  <a:lnTo>
                    <a:pt x="1910" y="59"/>
                  </a:lnTo>
                  <a:lnTo>
                    <a:pt x="1962" y="62"/>
                  </a:lnTo>
                  <a:lnTo>
                    <a:pt x="2016" y="63"/>
                  </a:lnTo>
                  <a:lnTo>
                    <a:pt x="2069" y="59"/>
                  </a:lnTo>
                  <a:lnTo>
                    <a:pt x="2123" y="52"/>
                  </a:lnTo>
                  <a:lnTo>
                    <a:pt x="2177" y="39"/>
                  </a:lnTo>
                  <a:lnTo>
                    <a:pt x="2227" y="22"/>
                  </a:lnTo>
                  <a:lnTo>
                    <a:pt x="2275" y="0"/>
                  </a:lnTo>
                  <a:close/>
                </a:path>
              </a:pathLst>
            </a:custGeom>
            <a:solidFill>
              <a:srgbClr val="44C7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5" name="Google Shape;45;p38"/>
          <p:cNvSpPr/>
          <p:nvPr/>
        </p:nvSpPr>
        <p:spPr>
          <a:xfrm>
            <a:off x="469097" y="3578985"/>
            <a:ext cx="6324434" cy="58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46;p38"/>
          <p:cNvSpPr/>
          <p:nvPr/>
        </p:nvSpPr>
        <p:spPr>
          <a:xfrm>
            <a:off x="469097" y="3578985"/>
            <a:ext cx="4192728" cy="589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47;p38"/>
          <p:cNvSpPr/>
          <p:nvPr/>
        </p:nvSpPr>
        <p:spPr>
          <a:xfrm>
            <a:off x="469098" y="3578985"/>
            <a:ext cx="2170280" cy="58961"/>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48;p38"/>
          <p:cNvSpPr/>
          <p:nvPr/>
        </p:nvSpPr>
        <p:spPr>
          <a:xfrm>
            <a:off x="1433886" y="1656887"/>
            <a:ext cx="435999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1">
                <a:solidFill>
                  <a:srgbClr val="002060"/>
                </a:solidFill>
                <a:latin typeface="Arial"/>
                <a:ea typeface="Arial"/>
                <a:cs typeface="Arial"/>
                <a:sym typeface="Arial"/>
              </a:rPr>
              <a:t>Cảm ơn</a:t>
            </a:r>
            <a:endParaRPr sz="7200" b="1">
              <a:solidFill>
                <a:srgbClr val="002060"/>
              </a:solidFill>
              <a:latin typeface="Arial"/>
              <a:ea typeface="Arial"/>
              <a:cs typeface="Arial"/>
              <a:sym typeface="Arial"/>
            </a:endParaRPr>
          </a:p>
        </p:txBody>
      </p:sp>
      <p:sp>
        <p:nvSpPr>
          <p:cNvPr id="49" name="Google Shape;49;p38"/>
          <p:cNvSpPr/>
          <p:nvPr/>
        </p:nvSpPr>
        <p:spPr>
          <a:xfrm>
            <a:off x="0" y="-1"/>
            <a:ext cx="12192000" cy="7532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50;p38"/>
          <p:cNvSpPr/>
          <p:nvPr/>
        </p:nvSpPr>
        <p:spPr>
          <a:xfrm>
            <a:off x="6671841" y="52633"/>
            <a:ext cx="5520159" cy="43069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51;p38"/>
          <p:cNvSpPr/>
          <p:nvPr/>
        </p:nvSpPr>
        <p:spPr>
          <a:xfrm rot="10800000">
            <a:off x="6277495" y="27076"/>
            <a:ext cx="407079" cy="460453"/>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52" name="Google Shape;52;p38"/>
          <p:cNvPicPr preferRelativeResize="0"/>
          <p:nvPr/>
        </p:nvPicPr>
        <p:blipFill rotWithShape="1">
          <a:blip r:embed="rId2">
            <a:alphaModFix/>
          </a:blip>
          <a:srcRect/>
          <a:stretch/>
        </p:blipFill>
        <p:spPr>
          <a:xfrm>
            <a:off x="0" y="32501"/>
            <a:ext cx="3287079" cy="979637"/>
          </a:xfrm>
          <a:prstGeom prst="rect">
            <a:avLst/>
          </a:prstGeom>
          <a:noFill/>
          <a:ln>
            <a:noFill/>
          </a:ln>
        </p:spPr>
      </p:pic>
      <p:pic>
        <p:nvPicPr>
          <p:cNvPr id="53" name="Google Shape;53;p38"/>
          <p:cNvPicPr preferRelativeResize="0"/>
          <p:nvPr/>
        </p:nvPicPr>
        <p:blipFill rotWithShape="1">
          <a:blip r:embed="rId3">
            <a:alphaModFix/>
          </a:blip>
          <a:srcRect/>
          <a:stretch/>
        </p:blipFill>
        <p:spPr>
          <a:xfrm>
            <a:off x="5948061" y="3782479"/>
            <a:ext cx="2186884" cy="2120006"/>
          </a:xfrm>
          <a:prstGeom prst="rect">
            <a:avLst/>
          </a:prstGeom>
          <a:noFill/>
          <a:ln>
            <a:noFill/>
          </a:ln>
        </p:spPr>
      </p:pic>
      <p:pic>
        <p:nvPicPr>
          <p:cNvPr id="54" name="Google Shape;54;p38"/>
          <p:cNvPicPr preferRelativeResize="0"/>
          <p:nvPr/>
        </p:nvPicPr>
        <p:blipFill rotWithShape="1">
          <a:blip r:embed="rId4">
            <a:alphaModFix/>
          </a:blip>
          <a:srcRect/>
          <a:stretch/>
        </p:blipFill>
        <p:spPr>
          <a:xfrm>
            <a:off x="10210086" y="3680745"/>
            <a:ext cx="2008063" cy="2288601"/>
          </a:xfrm>
          <a:prstGeom prst="rect">
            <a:avLst/>
          </a:prstGeom>
          <a:noFill/>
          <a:ln>
            <a:noFill/>
          </a:ln>
        </p:spPr>
      </p:pic>
      <p:pic>
        <p:nvPicPr>
          <p:cNvPr id="55" name="Google Shape;55;p38"/>
          <p:cNvPicPr preferRelativeResize="0"/>
          <p:nvPr/>
        </p:nvPicPr>
        <p:blipFill rotWithShape="1">
          <a:blip r:embed="rId5">
            <a:alphaModFix/>
          </a:blip>
          <a:srcRect/>
          <a:stretch/>
        </p:blipFill>
        <p:spPr>
          <a:xfrm>
            <a:off x="8041556" y="579243"/>
            <a:ext cx="1944155" cy="3884326"/>
          </a:xfrm>
          <a:prstGeom prst="rect">
            <a:avLst/>
          </a:prstGeom>
          <a:noFill/>
          <a:ln>
            <a:noFill/>
          </a:ln>
        </p:spPr>
      </p:pic>
      <p:pic>
        <p:nvPicPr>
          <p:cNvPr id="56" name="Google Shape;56;p38"/>
          <p:cNvPicPr preferRelativeResize="0"/>
          <p:nvPr/>
        </p:nvPicPr>
        <p:blipFill rotWithShape="1">
          <a:blip r:embed="rId6">
            <a:alphaModFix/>
          </a:blip>
          <a:srcRect/>
          <a:stretch/>
        </p:blipFill>
        <p:spPr>
          <a:xfrm>
            <a:off x="9302767" y="2384566"/>
            <a:ext cx="258305" cy="286961"/>
          </a:xfrm>
          <a:prstGeom prst="rect">
            <a:avLst/>
          </a:prstGeom>
          <a:noFill/>
          <a:ln>
            <a:noFill/>
          </a:ln>
        </p:spPr>
      </p:pic>
      <p:sp>
        <p:nvSpPr>
          <p:cNvPr id="57" name="Google Shape;57;p38"/>
          <p:cNvSpPr/>
          <p:nvPr/>
        </p:nvSpPr>
        <p:spPr>
          <a:xfrm>
            <a:off x="11674134" y="6330963"/>
            <a:ext cx="44435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25</a:t>
            </a:r>
            <a:endParaRPr sz="2000" b="1">
              <a:solidFill>
                <a:schemeClr val="dk1"/>
              </a:solidFill>
              <a:latin typeface="Calibri"/>
              <a:ea typeface="Calibri"/>
              <a:cs typeface="Calibri"/>
              <a:sym typeface="Calibri"/>
            </a:endParaRPr>
          </a:p>
        </p:txBody>
      </p:sp>
      <p:sp>
        <p:nvSpPr>
          <p:cNvPr id="58" name="Google Shape;58;p38"/>
          <p:cNvSpPr/>
          <p:nvPr/>
        </p:nvSpPr>
        <p:spPr>
          <a:xfrm>
            <a:off x="0" y="6402978"/>
            <a:ext cx="12192000" cy="1037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59;p38"/>
          <p:cNvSpPr/>
          <p:nvPr/>
        </p:nvSpPr>
        <p:spPr>
          <a:xfrm>
            <a:off x="98" y="6481863"/>
            <a:ext cx="4381402" cy="39790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38"/>
          <p:cNvSpPr/>
          <p:nvPr/>
        </p:nvSpPr>
        <p:spPr>
          <a:xfrm rot="5400000">
            <a:off x="4439905" y="6407824"/>
            <a:ext cx="407309" cy="525477"/>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38"/>
          <p:cNvSpPr/>
          <p:nvPr/>
        </p:nvSpPr>
        <p:spPr>
          <a:xfrm>
            <a:off x="11514909" y="6231872"/>
            <a:ext cx="677091" cy="646611"/>
          </a:xfrm>
          <a:prstGeom prst="rect">
            <a:avLst/>
          </a:prstGeom>
          <a:solidFill>
            <a:srgbClr val="FF25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62" name="Google Shape;62;p38"/>
          <p:cNvSpPr txBox="1"/>
          <p:nvPr/>
        </p:nvSpPr>
        <p:spPr>
          <a:xfrm>
            <a:off x="11686561" y="6374021"/>
            <a:ext cx="333785" cy="416637"/>
          </a:xfrm>
          <a:prstGeom prst="rect">
            <a:avLst/>
          </a:prstGeom>
          <a:noFill/>
          <a:ln>
            <a:noFill/>
          </a:ln>
        </p:spPr>
        <p:txBody>
          <a:bodyPr spcFirstLastPara="1" wrap="square" lIns="0" tIns="72000" rIns="0" bIns="0" anchor="t" anchorCtr="0">
            <a:normAutofit fontScale="92500"/>
          </a:bodyPr>
          <a:lstStyle/>
          <a:p>
            <a:pPr marL="0" marR="0" lvl="0" indent="0" algn="ctr" rtl="0">
              <a:lnSpc>
                <a:spcPct val="90000"/>
              </a:lnSpc>
              <a:spcBef>
                <a:spcPts val="0"/>
              </a:spcBef>
              <a:spcAft>
                <a:spcPts val="0"/>
              </a:spcAft>
              <a:buClr>
                <a:schemeClr val="lt1"/>
              </a:buClr>
              <a:buSzPts val="1800"/>
              <a:buFont typeface="Arial"/>
              <a:buNone/>
            </a:pPr>
            <a:fld id="{00000000-1234-1234-1234-123412341234}" type="slidenum">
              <a:rPr lang="en-US" sz="1800" b="1" i="0">
                <a:solidFill>
                  <a:schemeClr val="lt1"/>
                </a:solidFill>
                <a:latin typeface="Raleway Black"/>
                <a:ea typeface="Raleway Black"/>
                <a:cs typeface="Raleway Black"/>
                <a:sym typeface="Raleway Black"/>
              </a:rPr>
              <a:t>‹#›</a:t>
            </a:fld>
            <a:endParaRPr sz="1800" b="1" i="0">
              <a:solidFill>
                <a:schemeClr val="lt1"/>
              </a:solidFill>
              <a:latin typeface="Raleway Black"/>
              <a:ea typeface="Raleway Black"/>
              <a:cs typeface="Raleway Black"/>
              <a:sym typeface="Raleway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fb.com/groups/tailieu.hutech/" TargetMode="Externa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35"/>
          <p:cNvGrpSpPr/>
          <p:nvPr/>
        </p:nvGrpSpPr>
        <p:grpSpPr>
          <a:xfrm>
            <a:off x="2529789" y="7014767"/>
            <a:ext cx="6830863" cy="1422501"/>
            <a:chOff x="1441218" y="6971225"/>
            <a:chExt cx="6830863" cy="1422501"/>
          </a:xfrm>
        </p:grpSpPr>
        <p:pic>
          <p:nvPicPr>
            <p:cNvPr id="11" name="Google Shape;11;p35"/>
            <p:cNvPicPr preferRelativeResize="0"/>
            <p:nvPr/>
          </p:nvPicPr>
          <p:blipFill rotWithShape="1">
            <a:blip r:embed="rId5">
              <a:alphaModFix/>
            </a:blip>
            <a:srcRect/>
            <a:stretch/>
          </p:blipFill>
          <p:spPr>
            <a:xfrm>
              <a:off x="1441218" y="6971225"/>
              <a:ext cx="1551818" cy="1422501"/>
            </a:xfrm>
            <a:prstGeom prst="rect">
              <a:avLst/>
            </a:prstGeom>
            <a:noFill/>
            <a:ln>
              <a:noFill/>
            </a:ln>
          </p:spPr>
        </p:pic>
        <p:sp>
          <p:nvSpPr>
            <p:cNvPr id="12" name="Google Shape;12;p35"/>
            <p:cNvSpPr/>
            <p:nvPr/>
          </p:nvSpPr>
          <p:spPr>
            <a:xfrm>
              <a:off x="2820851" y="7212268"/>
              <a:ext cx="545123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rgbClr val="2F5496"/>
                  </a:solidFill>
                  <a:highlight>
                    <a:srgbClr val="C0C0C0"/>
                  </a:highlight>
                  <a:latin typeface="Calibri"/>
                  <a:ea typeface="Calibri"/>
                  <a:cs typeface="Calibri"/>
                  <a:sym typeface="Calibri"/>
                </a:rPr>
                <a:t>Group Facebook Tài liệu HUTECH: </a:t>
              </a:r>
              <a:r>
                <a:rPr lang="en-US" sz="2400" b="1" i="0" u="sng" strike="noStrike" cap="none">
                  <a:solidFill>
                    <a:srgbClr val="2F5496"/>
                  </a:solidFill>
                  <a:highlight>
                    <a:srgbClr val="C0C0C0"/>
                  </a:highlight>
                  <a:latin typeface="Calibri"/>
                  <a:ea typeface="Calibri"/>
                  <a:cs typeface="Calibri"/>
                  <a:sym typeface="Calibri"/>
                  <a:hlinkClick r:id="rId6">
                    <a:extLst>
                      <a:ext uri="{A12FA001-AC4F-418D-AE19-62706E023703}">
                        <ahyp:hlinkClr xmlns:ahyp="http://schemas.microsoft.com/office/drawing/2018/hyperlinkcolor" val="tx"/>
                      </a:ext>
                    </a:extLst>
                  </a:hlinkClick>
                </a:rPr>
                <a:t>http://fb.com/groups/tailieu.hutech/</a:t>
              </a:r>
              <a:r>
                <a:rPr lang="en-US" sz="2400" b="1" i="0" u="none" strike="noStrike" cap="none">
                  <a:solidFill>
                    <a:srgbClr val="2F5496"/>
                  </a:solidFill>
                  <a:highlight>
                    <a:srgbClr val="C0C0C0"/>
                  </a:highlight>
                  <a:latin typeface="Calibri"/>
                  <a:ea typeface="Calibri"/>
                  <a:cs typeface="Calibri"/>
                  <a:sym typeface="Calibri"/>
                </a:rPr>
                <a:t> </a:t>
              </a:r>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
          <p:cNvSpPr txBox="1"/>
          <p:nvPr/>
        </p:nvSpPr>
        <p:spPr>
          <a:xfrm>
            <a:off x="4093449" y="2157580"/>
            <a:ext cx="3313191" cy="600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300" b="1">
                <a:solidFill>
                  <a:schemeClr val="dk1"/>
                </a:solidFill>
                <a:latin typeface="Times New Roman"/>
                <a:ea typeface="Times New Roman"/>
                <a:cs typeface="Times New Roman"/>
                <a:sym typeface="Times New Roman"/>
              </a:rPr>
              <a:t>Phần mềm Slack</a:t>
            </a:r>
            <a:endParaRPr sz="3300" b="1">
              <a:solidFill>
                <a:srgbClr val="002060"/>
              </a:solidFill>
              <a:latin typeface="Times New Roman"/>
              <a:ea typeface="Times New Roman"/>
              <a:cs typeface="Times New Roman"/>
              <a:sym typeface="Times New Roman"/>
            </a:endParaRPr>
          </a:p>
        </p:txBody>
      </p:sp>
      <p:sp>
        <p:nvSpPr>
          <p:cNvPr id="68" name="Google Shape;68;p1"/>
          <p:cNvSpPr txBox="1"/>
          <p:nvPr/>
        </p:nvSpPr>
        <p:spPr>
          <a:xfrm>
            <a:off x="615701" y="4106550"/>
            <a:ext cx="20973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1" u="sng">
                <a:solidFill>
                  <a:srgbClr val="C00000"/>
                </a:solidFill>
                <a:latin typeface="Calibri"/>
                <a:ea typeface="Calibri"/>
                <a:cs typeface="Calibri"/>
                <a:sym typeface="Calibri"/>
              </a:rPr>
              <a:t>Nhóm thực hiện :</a:t>
            </a:r>
            <a:endParaRPr/>
          </a:p>
        </p:txBody>
      </p:sp>
      <p:sp>
        <p:nvSpPr>
          <p:cNvPr id="69" name="Google Shape;69;p1"/>
          <p:cNvSpPr txBox="1"/>
          <p:nvPr/>
        </p:nvSpPr>
        <p:spPr>
          <a:xfrm>
            <a:off x="2939973" y="4106550"/>
            <a:ext cx="2687700" cy="163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2060"/>
                </a:solidFill>
              </a:rPr>
              <a:t>Nhóm 3</a:t>
            </a:r>
            <a:endParaRPr sz="2000" b="1" i="1">
              <a:solidFill>
                <a:srgbClr val="002060"/>
              </a:solidFill>
            </a:endParaRPr>
          </a:p>
          <a:p>
            <a:pPr marL="0" marR="0" lvl="0" indent="0" algn="l" rtl="0">
              <a:spcBef>
                <a:spcPts val="0"/>
              </a:spcBef>
              <a:spcAft>
                <a:spcPts val="0"/>
              </a:spcAft>
              <a:buNone/>
            </a:pPr>
            <a:r>
              <a:rPr lang="en-US" sz="2000" b="1" i="1">
                <a:solidFill>
                  <a:srgbClr val="002060"/>
                </a:solidFill>
              </a:rPr>
              <a:t>Trần Thiện Sáng</a:t>
            </a:r>
            <a:endParaRPr sz="2000" b="1" i="1">
              <a:solidFill>
                <a:srgbClr val="002060"/>
              </a:solidFill>
            </a:endParaRPr>
          </a:p>
          <a:p>
            <a:pPr marL="0" marR="0" lvl="0" indent="0" algn="l" rtl="0">
              <a:spcBef>
                <a:spcPts val="0"/>
              </a:spcBef>
              <a:spcAft>
                <a:spcPts val="0"/>
              </a:spcAft>
              <a:buNone/>
            </a:pPr>
            <a:r>
              <a:rPr lang="en-US" sz="2000" b="1" i="1">
                <a:solidFill>
                  <a:srgbClr val="002060"/>
                </a:solidFill>
              </a:rPr>
              <a:t>Nguyễn Văn Hiệp</a:t>
            </a:r>
            <a:endParaRPr sz="2000" b="1" i="1">
              <a:solidFill>
                <a:srgbClr val="002060"/>
              </a:solidFill>
            </a:endParaRPr>
          </a:p>
          <a:p>
            <a:pPr marL="0" marR="0" lvl="0" indent="0" algn="l" rtl="0">
              <a:spcBef>
                <a:spcPts val="0"/>
              </a:spcBef>
              <a:spcAft>
                <a:spcPts val="0"/>
              </a:spcAft>
              <a:buNone/>
            </a:pPr>
            <a:r>
              <a:rPr lang="en-US" sz="2000" b="1" i="1">
                <a:solidFill>
                  <a:srgbClr val="002060"/>
                </a:solidFill>
              </a:rPr>
              <a:t>Lương Thế Lực</a:t>
            </a:r>
            <a:endParaRPr sz="2000" b="1" i="1">
              <a:solidFill>
                <a:srgbClr val="002060"/>
              </a:solidFill>
            </a:endParaRPr>
          </a:p>
          <a:p>
            <a:pPr marL="0" marR="0" lvl="0" indent="0" algn="l" rtl="0">
              <a:spcBef>
                <a:spcPts val="0"/>
              </a:spcBef>
              <a:spcAft>
                <a:spcPts val="0"/>
              </a:spcAft>
              <a:buNone/>
            </a:pPr>
            <a:endParaRPr sz="2000" b="1" i="1">
              <a:solidFill>
                <a:srgbClr val="002060"/>
              </a:solidFill>
              <a:latin typeface="Arial"/>
              <a:ea typeface="Arial"/>
              <a:cs typeface="Arial"/>
              <a:sym typeface="Arial"/>
            </a:endParaRPr>
          </a:p>
        </p:txBody>
      </p:sp>
      <p:sp>
        <p:nvSpPr>
          <p:cNvPr id="70" name="Google Shape;70;p1"/>
          <p:cNvSpPr/>
          <p:nvPr/>
        </p:nvSpPr>
        <p:spPr>
          <a:xfrm>
            <a:off x="2713000" y="4458975"/>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71" name="Google Shape;71;p1"/>
          <p:cNvSpPr txBox="1"/>
          <p:nvPr/>
        </p:nvSpPr>
        <p:spPr>
          <a:xfrm>
            <a:off x="7406716" y="1103732"/>
            <a:ext cx="478528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Công cụ phát triển phần mềm</a:t>
            </a:r>
            <a:endParaRPr sz="1500">
              <a:solidFill>
                <a:schemeClr val="lt1"/>
              </a:solidFill>
              <a:latin typeface="Calibri"/>
              <a:ea typeface="Calibri"/>
              <a:cs typeface="Calibri"/>
              <a:sym typeface="Calibri"/>
            </a:endParaRPr>
          </a:p>
        </p:txBody>
      </p:sp>
      <p:sp>
        <p:nvSpPr>
          <p:cNvPr id="73" name="Google Shape;73;p1"/>
          <p:cNvSpPr txBox="1"/>
          <p:nvPr/>
        </p:nvSpPr>
        <p:spPr>
          <a:xfrm>
            <a:off x="2372681" y="2180675"/>
            <a:ext cx="20973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i="1">
                <a:solidFill>
                  <a:srgbClr val="C00000"/>
                </a:solidFill>
                <a:latin typeface="Calibri"/>
                <a:ea typeface="Calibri"/>
                <a:cs typeface="Calibri"/>
                <a:sym typeface="Calibri"/>
              </a:rPr>
              <a:t>Đề tài :</a:t>
            </a:r>
            <a:endParaRPr sz="3000"/>
          </a:p>
        </p:txBody>
      </p:sp>
      <p:pic>
        <p:nvPicPr>
          <p:cNvPr id="3" name="Picture 2" descr="Icon&#10;&#10;Description automatically generated">
            <a:extLst>
              <a:ext uri="{FF2B5EF4-FFF2-40B4-BE49-F238E27FC236}">
                <a16:creationId xmlns:a16="http://schemas.microsoft.com/office/drawing/2014/main" id="{4EA3B627-5560-D4A7-B122-D9CD85A039F4}"/>
              </a:ext>
            </a:extLst>
          </p:cNvPr>
          <p:cNvPicPr>
            <a:picLocks noChangeAspect="1"/>
          </p:cNvPicPr>
          <p:nvPr/>
        </p:nvPicPr>
        <p:blipFill>
          <a:blip r:embed="rId3"/>
          <a:stretch>
            <a:fillRect/>
          </a:stretch>
        </p:blipFill>
        <p:spPr>
          <a:xfrm>
            <a:off x="7406640" y="3012699"/>
            <a:ext cx="2892552" cy="28925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63df005ae5_0_39"/>
          <p:cNvSpPr/>
          <p:nvPr/>
        </p:nvSpPr>
        <p:spPr>
          <a:xfrm>
            <a:off x="243932" y="1868380"/>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g163df005ae5_0_39"/>
          <p:cNvSpPr txBox="1"/>
          <p:nvPr/>
        </p:nvSpPr>
        <p:spPr>
          <a:xfrm>
            <a:off x="428675" y="1273975"/>
            <a:ext cx="3846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dk1"/>
                </a:solidFill>
                <a:latin typeface="Times New Roman"/>
                <a:ea typeface="Times New Roman"/>
                <a:cs typeface="Times New Roman"/>
                <a:sym typeface="Times New Roman"/>
              </a:rPr>
              <a:t>2.3 /remind hoặc /remind list</a:t>
            </a:r>
            <a:endParaRPr sz="2300" b="1">
              <a:solidFill>
                <a:schemeClr val="dk1"/>
              </a:solidFill>
              <a:latin typeface="Times New Roman"/>
              <a:ea typeface="Times New Roman"/>
              <a:cs typeface="Times New Roman"/>
              <a:sym typeface="Times New Roman"/>
            </a:endParaRPr>
          </a:p>
        </p:txBody>
      </p:sp>
      <p:sp>
        <p:nvSpPr>
          <p:cNvPr id="168" name="Google Shape;168;g163df005ae5_0_39"/>
          <p:cNvSpPr/>
          <p:nvPr/>
        </p:nvSpPr>
        <p:spPr>
          <a:xfrm>
            <a:off x="7275200" y="2851650"/>
            <a:ext cx="927900" cy="1210200"/>
          </a:xfrm>
          <a:prstGeom prst="rect">
            <a:avLst/>
          </a:prstGeom>
          <a:solidFill>
            <a:schemeClr val="lt1"/>
          </a:solidFill>
          <a:ln w="9525" cap="flat" cmpd="sng">
            <a:solidFill>
              <a:schemeClr val="lt1"/>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p2">
            <a:extLst>
              <a:ext uri="{FF2B5EF4-FFF2-40B4-BE49-F238E27FC236}">
                <a16:creationId xmlns:a16="http://schemas.microsoft.com/office/drawing/2014/main" id="{05528A65-124D-191E-8581-C51D6E49F729}"/>
              </a:ext>
            </a:extLst>
          </p:cNvPr>
          <p:cNvSpPr txBox="1"/>
          <p:nvPr/>
        </p:nvSpPr>
        <p:spPr>
          <a:xfrm>
            <a:off x="243925" y="1812775"/>
            <a:ext cx="11704143" cy="13849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Tính năng nhắc nhở giúp người dùng không quên những nhiệm vụ quan trọng cần làm có thể nhắc nhở chính bản thân, người khác hoặc cả một nhóm. </a:t>
            </a:r>
            <a:endParaRPr sz="2800" b="1">
              <a:solidFill>
                <a:srgbClr val="002060"/>
              </a:solidFill>
              <a:latin typeface="Arial"/>
              <a:ea typeface="Arial"/>
              <a:cs typeface="Arial"/>
              <a:sym typeface="Arial"/>
            </a:endParaRPr>
          </a:p>
        </p:txBody>
      </p:sp>
      <p:sp>
        <p:nvSpPr>
          <p:cNvPr id="5" name="Google Shape;94;p2">
            <a:extLst>
              <a:ext uri="{FF2B5EF4-FFF2-40B4-BE49-F238E27FC236}">
                <a16:creationId xmlns:a16="http://schemas.microsoft.com/office/drawing/2014/main" id="{062A52B2-5B57-F168-B581-5B4E6DC08E28}"/>
              </a:ext>
            </a:extLst>
          </p:cNvPr>
          <p:cNvSpPr txBox="1"/>
          <p:nvPr/>
        </p:nvSpPr>
        <p:spPr>
          <a:xfrm>
            <a:off x="243924" y="3197729"/>
            <a:ext cx="11704143"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/remind[@tên người hoặc#kênh chat][nội dung][thời gian].</a:t>
            </a:r>
            <a:endParaRPr sz="2800" b="1">
              <a:solidFill>
                <a:srgbClr val="002060"/>
              </a:solidFill>
              <a:latin typeface="Arial"/>
              <a:ea typeface="Arial"/>
              <a:cs typeface="Arial"/>
              <a:sym typeface="Arial"/>
            </a:endParaRPr>
          </a:p>
        </p:txBody>
      </p:sp>
      <p:pic>
        <p:nvPicPr>
          <p:cNvPr id="7" name="Picture 6">
            <a:extLst>
              <a:ext uri="{FF2B5EF4-FFF2-40B4-BE49-F238E27FC236}">
                <a16:creationId xmlns:a16="http://schemas.microsoft.com/office/drawing/2014/main" id="{7DBD0851-4EE6-37BB-212F-0FF68786E845}"/>
              </a:ext>
            </a:extLst>
          </p:cNvPr>
          <p:cNvPicPr>
            <a:picLocks noChangeAspect="1"/>
          </p:cNvPicPr>
          <p:nvPr/>
        </p:nvPicPr>
        <p:blipFill>
          <a:blip r:embed="rId3"/>
          <a:stretch>
            <a:fillRect/>
          </a:stretch>
        </p:blipFill>
        <p:spPr>
          <a:xfrm>
            <a:off x="243923" y="3720909"/>
            <a:ext cx="2469207" cy="2238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163df005ae5_0_32"/>
          <p:cNvSpPr/>
          <p:nvPr/>
        </p:nvSpPr>
        <p:spPr>
          <a:xfrm>
            <a:off x="243932" y="1868380"/>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g163df005ae5_0_32"/>
          <p:cNvSpPr txBox="1"/>
          <p:nvPr/>
        </p:nvSpPr>
        <p:spPr>
          <a:xfrm>
            <a:off x="428675" y="1273975"/>
            <a:ext cx="3846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dk1"/>
                </a:solidFill>
                <a:latin typeface="Times New Roman"/>
                <a:ea typeface="Times New Roman"/>
                <a:cs typeface="Times New Roman"/>
                <a:sym typeface="Times New Roman"/>
              </a:rPr>
              <a:t>2.4 /invite</a:t>
            </a:r>
            <a:endParaRPr sz="2300" b="1">
              <a:solidFill>
                <a:schemeClr val="dk1"/>
              </a:solidFill>
              <a:latin typeface="Times New Roman"/>
              <a:ea typeface="Times New Roman"/>
              <a:cs typeface="Times New Roman"/>
              <a:sym typeface="Times New Roman"/>
            </a:endParaRPr>
          </a:p>
        </p:txBody>
      </p:sp>
      <p:sp>
        <p:nvSpPr>
          <p:cNvPr id="2" name="Google Shape;94;p2">
            <a:extLst>
              <a:ext uri="{FF2B5EF4-FFF2-40B4-BE49-F238E27FC236}">
                <a16:creationId xmlns:a16="http://schemas.microsoft.com/office/drawing/2014/main" id="{67BD4C7A-BAD8-5A14-F303-B77D99D91510}"/>
              </a:ext>
            </a:extLst>
          </p:cNvPr>
          <p:cNvSpPr txBox="1"/>
          <p:nvPr/>
        </p:nvSpPr>
        <p:spPr>
          <a:xfrm>
            <a:off x="428675" y="1868380"/>
            <a:ext cx="11704143"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Mời một người tham gia vào workspace của công việc.</a:t>
            </a:r>
            <a:endParaRPr sz="2800" b="1">
              <a:solidFill>
                <a:srgbClr val="002060"/>
              </a:solidFill>
              <a:latin typeface="Arial"/>
              <a:ea typeface="Arial"/>
              <a:cs typeface="Arial"/>
              <a:sym typeface="Arial"/>
            </a:endParaRPr>
          </a:p>
        </p:txBody>
      </p:sp>
      <p:sp>
        <p:nvSpPr>
          <p:cNvPr id="3" name="Google Shape;94;p2">
            <a:extLst>
              <a:ext uri="{FF2B5EF4-FFF2-40B4-BE49-F238E27FC236}">
                <a16:creationId xmlns:a16="http://schemas.microsoft.com/office/drawing/2014/main" id="{4A07501A-9D6B-765F-E1E3-D182969D789A}"/>
              </a:ext>
            </a:extLst>
          </p:cNvPr>
          <p:cNvSpPr txBox="1"/>
          <p:nvPr/>
        </p:nvSpPr>
        <p:spPr>
          <a:xfrm>
            <a:off x="428674" y="2391560"/>
            <a:ext cx="11704143"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Nếu chưa sử dụng slack dùng cú pháp: /invite_email.</a:t>
            </a:r>
            <a:endParaRPr sz="2800" b="1">
              <a:solidFill>
                <a:srgbClr val="002060"/>
              </a:solidFill>
              <a:latin typeface="Arial"/>
              <a:ea typeface="Arial"/>
              <a:cs typeface="Arial"/>
              <a:sym typeface="Arial"/>
            </a:endParaRPr>
          </a:p>
        </p:txBody>
      </p:sp>
      <p:sp>
        <p:nvSpPr>
          <p:cNvPr id="4" name="Google Shape;94;p2">
            <a:extLst>
              <a:ext uri="{FF2B5EF4-FFF2-40B4-BE49-F238E27FC236}">
                <a16:creationId xmlns:a16="http://schemas.microsoft.com/office/drawing/2014/main" id="{F3FE9D24-4417-7F62-7B7E-A527B557C9D3}"/>
              </a:ext>
            </a:extLst>
          </p:cNvPr>
          <p:cNvSpPr txBox="1"/>
          <p:nvPr/>
        </p:nvSpPr>
        <p:spPr>
          <a:xfrm>
            <a:off x="428673" y="2914740"/>
            <a:ext cx="11704143" cy="9540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Nếu sử dụng slack nhưng chưa tham gia kênh chat /invite @tên hoặc /invite @tên #tên kênh chat.</a:t>
            </a:r>
            <a:endParaRPr sz="2800" b="1">
              <a:solidFill>
                <a:srgbClr val="002060"/>
              </a:solidFill>
              <a:latin typeface="Arial"/>
              <a:ea typeface="Arial"/>
              <a:cs typeface="Arial"/>
              <a:sym typeface="Arial"/>
            </a:endParaRPr>
          </a:p>
        </p:txBody>
      </p:sp>
      <p:pic>
        <p:nvPicPr>
          <p:cNvPr id="6" name="Picture 5">
            <a:extLst>
              <a:ext uri="{FF2B5EF4-FFF2-40B4-BE49-F238E27FC236}">
                <a16:creationId xmlns:a16="http://schemas.microsoft.com/office/drawing/2014/main" id="{77E149CD-BE82-A745-1A6F-94ABEC80EF92}"/>
              </a:ext>
            </a:extLst>
          </p:cNvPr>
          <p:cNvPicPr>
            <a:picLocks noChangeAspect="1"/>
          </p:cNvPicPr>
          <p:nvPr/>
        </p:nvPicPr>
        <p:blipFill>
          <a:blip r:embed="rId3"/>
          <a:stretch>
            <a:fillRect/>
          </a:stretch>
        </p:blipFill>
        <p:spPr>
          <a:xfrm>
            <a:off x="428672" y="3868807"/>
            <a:ext cx="2615460" cy="24125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63df005ae5_0_24"/>
          <p:cNvSpPr/>
          <p:nvPr/>
        </p:nvSpPr>
        <p:spPr>
          <a:xfrm>
            <a:off x="243932" y="1868380"/>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g163df005ae5_0_24"/>
          <p:cNvSpPr txBox="1"/>
          <p:nvPr/>
        </p:nvSpPr>
        <p:spPr>
          <a:xfrm>
            <a:off x="428675" y="1273975"/>
            <a:ext cx="7021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dk1"/>
                </a:solidFill>
                <a:latin typeface="Times New Roman"/>
                <a:ea typeface="Times New Roman"/>
                <a:cs typeface="Times New Roman"/>
                <a:sym typeface="Times New Roman"/>
              </a:rPr>
              <a:t>2.5 /archive</a:t>
            </a:r>
            <a:endParaRPr sz="2300" b="1">
              <a:solidFill>
                <a:schemeClr val="dk1"/>
              </a:solidFill>
              <a:latin typeface="Times New Roman"/>
              <a:ea typeface="Times New Roman"/>
              <a:cs typeface="Times New Roman"/>
              <a:sym typeface="Times New Roman"/>
            </a:endParaRPr>
          </a:p>
        </p:txBody>
      </p:sp>
      <p:sp>
        <p:nvSpPr>
          <p:cNvPr id="2" name="Google Shape;94;p2">
            <a:extLst>
              <a:ext uri="{FF2B5EF4-FFF2-40B4-BE49-F238E27FC236}">
                <a16:creationId xmlns:a16="http://schemas.microsoft.com/office/drawing/2014/main" id="{5A9385CC-B8EB-6B02-4392-17C123674B4F}"/>
              </a:ext>
            </a:extLst>
          </p:cNvPr>
          <p:cNvSpPr txBox="1"/>
          <p:nvPr/>
        </p:nvSpPr>
        <p:spPr>
          <a:xfrm>
            <a:off x="428675" y="1868380"/>
            <a:ext cx="11704143" cy="13849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Nếu một kênh chat không còn cần thiết người dùng có thể lưu trữ với câu lệnh /archive thay vì xóa bỏ toàn bộ và mọi người trong kênh chat sẽ không gửi tin nhắn được nữa.  </a:t>
            </a:r>
            <a:endParaRPr sz="2800" b="1">
              <a:solidFill>
                <a:srgbClr val="002060"/>
              </a:solidFill>
              <a:latin typeface="Arial"/>
              <a:ea typeface="Arial"/>
              <a:cs typeface="Arial"/>
              <a:sym typeface="Arial"/>
            </a:endParaRPr>
          </a:p>
        </p:txBody>
      </p:sp>
      <p:pic>
        <p:nvPicPr>
          <p:cNvPr id="4" name="Picture 3">
            <a:extLst>
              <a:ext uri="{FF2B5EF4-FFF2-40B4-BE49-F238E27FC236}">
                <a16:creationId xmlns:a16="http://schemas.microsoft.com/office/drawing/2014/main" id="{8B08C3F6-4EB2-927F-7992-3EF1ABC9ACFB}"/>
              </a:ext>
            </a:extLst>
          </p:cNvPr>
          <p:cNvPicPr>
            <a:picLocks noChangeAspect="1"/>
          </p:cNvPicPr>
          <p:nvPr/>
        </p:nvPicPr>
        <p:blipFill>
          <a:blip r:embed="rId3"/>
          <a:stretch>
            <a:fillRect/>
          </a:stretch>
        </p:blipFill>
        <p:spPr>
          <a:xfrm>
            <a:off x="428675" y="3253334"/>
            <a:ext cx="3181746" cy="29188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63df005ae5_0_24"/>
          <p:cNvSpPr/>
          <p:nvPr/>
        </p:nvSpPr>
        <p:spPr>
          <a:xfrm>
            <a:off x="243932" y="1868380"/>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g163df005ae5_0_24"/>
          <p:cNvSpPr txBox="1"/>
          <p:nvPr/>
        </p:nvSpPr>
        <p:spPr>
          <a:xfrm>
            <a:off x="428675" y="1273975"/>
            <a:ext cx="7021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dk1"/>
                </a:solidFill>
                <a:latin typeface="Times New Roman"/>
                <a:ea typeface="Times New Roman"/>
                <a:cs typeface="Times New Roman"/>
                <a:sym typeface="Times New Roman"/>
              </a:rPr>
              <a:t>2.6 /shortcuts</a:t>
            </a:r>
            <a:endParaRPr sz="2300" b="1">
              <a:solidFill>
                <a:schemeClr val="dk1"/>
              </a:solidFill>
              <a:latin typeface="Times New Roman"/>
              <a:ea typeface="Times New Roman"/>
              <a:cs typeface="Times New Roman"/>
              <a:sym typeface="Times New Roman"/>
            </a:endParaRPr>
          </a:p>
        </p:txBody>
      </p:sp>
      <p:sp>
        <p:nvSpPr>
          <p:cNvPr id="2" name="Google Shape;94;p2">
            <a:extLst>
              <a:ext uri="{FF2B5EF4-FFF2-40B4-BE49-F238E27FC236}">
                <a16:creationId xmlns:a16="http://schemas.microsoft.com/office/drawing/2014/main" id="{5A9385CC-B8EB-6B02-4392-17C123674B4F}"/>
              </a:ext>
            </a:extLst>
          </p:cNvPr>
          <p:cNvSpPr txBox="1"/>
          <p:nvPr/>
        </p:nvSpPr>
        <p:spPr>
          <a:xfrm>
            <a:off x="428675" y="1868380"/>
            <a:ext cx="11704143" cy="13849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Giúp người dùng tìm kiếm các lối tắt những lối tắt này sẽ giúp người dùng tiết kiệm rất nhiều thời gian khi sử dụng slack mà không phải ghi nhớ quá nhiều.  </a:t>
            </a:r>
            <a:endParaRPr sz="2800" b="1">
              <a:solidFill>
                <a:srgbClr val="002060"/>
              </a:solidFill>
              <a:latin typeface="Arial"/>
              <a:ea typeface="Arial"/>
              <a:cs typeface="Arial"/>
              <a:sym typeface="Arial"/>
            </a:endParaRPr>
          </a:p>
        </p:txBody>
      </p:sp>
      <p:pic>
        <p:nvPicPr>
          <p:cNvPr id="5" name="Picture 4">
            <a:extLst>
              <a:ext uri="{FF2B5EF4-FFF2-40B4-BE49-F238E27FC236}">
                <a16:creationId xmlns:a16="http://schemas.microsoft.com/office/drawing/2014/main" id="{6C86C0AE-6B74-17C5-09C2-F0D820B88AEF}"/>
              </a:ext>
            </a:extLst>
          </p:cNvPr>
          <p:cNvPicPr>
            <a:picLocks noChangeAspect="1"/>
          </p:cNvPicPr>
          <p:nvPr/>
        </p:nvPicPr>
        <p:blipFill>
          <a:blip r:embed="rId3"/>
          <a:stretch>
            <a:fillRect/>
          </a:stretch>
        </p:blipFill>
        <p:spPr>
          <a:xfrm>
            <a:off x="428675" y="3253334"/>
            <a:ext cx="3324689" cy="3067478"/>
          </a:xfrm>
          <a:prstGeom prst="rect">
            <a:avLst/>
          </a:prstGeom>
        </p:spPr>
      </p:pic>
    </p:spTree>
    <p:extLst>
      <p:ext uri="{BB962C8B-B14F-4D97-AF65-F5344CB8AC3E}">
        <p14:creationId xmlns:p14="http://schemas.microsoft.com/office/powerpoint/2010/main" val="268395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63df005ae5_0_5"/>
          <p:cNvSpPr/>
          <p:nvPr/>
        </p:nvSpPr>
        <p:spPr>
          <a:xfrm>
            <a:off x="243932" y="1868380"/>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8" name="Google Shape;278;g163df005ae5_0_5"/>
          <p:cNvPicPr preferRelativeResize="0"/>
          <p:nvPr/>
        </p:nvPicPr>
        <p:blipFill rotWithShape="1">
          <a:blip r:embed="rId3">
            <a:alphaModFix/>
          </a:blip>
          <a:srcRect l="5109" t="2865" r="3807" b="2248"/>
          <a:stretch/>
        </p:blipFill>
        <p:spPr>
          <a:xfrm>
            <a:off x="5104600" y="2067825"/>
            <a:ext cx="2630700" cy="27399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p:nvPr/>
        </p:nvSpPr>
        <p:spPr>
          <a:xfrm>
            <a:off x="571500" y="3810000"/>
            <a:ext cx="5471795" cy="15684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002060"/>
                </a:solidFill>
                <a:latin typeface="Arial"/>
                <a:ea typeface="Arial"/>
                <a:cs typeface="Arial"/>
                <a:sym typeface="Arial"/>
              </a:rPr>
              <a:t>Thầy và các bạn đã chú ý lắng nghe</a:t>
            </a:r>
            <a:endParaRPr sz="3200" b="1">
              <a:solidFill>
                <a:srgbClr val="00206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78" name="Google Shape;78;p2"/>
          <p:cNvGrpSpPr/>
          <p:nvPr/>
        </p:nvGrpSpPr>
        <p:grpSpPr>
          <a:xfrm>
            <a:off x="4662791" y="2272105"/>
            <a:ext cx="2341604" cy="2361166"/>
            <a:chOff x="3318600" y="1855286"/>
            <a:chExt cx="2506802" cy="2469064"/>
          </a:xfrm>
        </p:grpSpPr>
        <p:sp>
          <p:nvSpPr>
            <p:cNvPr id="79" name="Google Shape;79;p2"/>
            <p:cNvSpPr/>
            <p:nvPr/>
          </p:nvSpPr>
          <p:spPr>
            <a:xfrm>
              <a:off x="3358493" y="1855286"/>
              <a:ext cx="2425937" cy="2428093"/>
            </a:xfrm>
            <a:custGeom>
              <a:avLst/>
              <a:gdLst/>
              <a:ahLst/>
              <a:cxnLst/>
              <a:rect l="l" t="t" r="r" b="b"/>
              <a:pathLst>
                <a:path w="4500" h="4504" extrusionOk="0">
                  <a:moveTo>
                    <a:pt x="2248" y="41"/>
                  </a:moveTo>
                  <a:lnTo>
                    <a:pt x="2110" y="45"/>
                  </a:lnTo>
                  <a:lnTo>
                    <a:pt x="1974" y="57"/>
                  </a:lnTo>
                  <a:lnTo>
                    <a:pt x="1838" y="79"/>
                  </a:lnTo>
                  <a:lnTo>
                    <a:pt x="1706" y="108"/>
                  </a:lnTo>
                  <a:lnTo>
                    <a:pt x="1578" y="145"/>
                  </a:lnTo>
                  <a:lnTo>
                    <a:pt x="1452" y="190"/>
                  </a:lnTo>
                  <a:lnTo>
                    <a:pt x="1331" y="242"/>
                  </a:lnTo>
                  <a:lnTo>
                    <a:pt x="1213" y="300"/>
                  </a:lnTo>
                  <a:lnTo>
                    <a:pt x="1099" y="366"/>
                  </a:lnTo>
                  <a:lnTo>
                    <a:pt x="989" y="437"/>
                  </a:lnTo>
                  <a:lnTo>
                    <a:pt x="884" y="516"/>
                  </a:lnTo>
                  <a:lnTo>
                    <a:pt x="784" y="599"/>
                  </a:lnTo>
                  <a:lnTo>
                    <a:pt x="689" y="689"/>
                  </a:lnTo>
                  <a:lnTo>
                    <a:pt x="600" y="784"/>
                  </a:lnTo>
                  <a:lnTo>
                    <a:pt x="515" y="884"/>
                  </a:lnTo>
                  <a:lnTo>
                    <a:pt x="438" y="990"/>
                  </a:lnTo>
                  <a:lnTo>
                    <a:pt x="366" y="1100"/>
                  </a:lnTo>
                  <a:lnTo>
                    <a:pt x="300" y="1213"/>
                  </a:lnTo>
                  <a:lnTo>
                    <a:pt x="242" y="1331"/>
                  </a:lnTo>
                  <a:lnTo>
                    <a:pt x="190" y="1454"/>
                  </a:lnTo>
                  <a:lnTo>
                    <a:pt x="146" y="1580"/>
                  </a:lnTo>
                  <a:lnTo>
                    <a:pt x="108" y="1708"/>
                  </a:lnTo>
                  <a:lnTo>
                    <a:pt x="80" y="1841"/>
                  </a:lnTo>
                  <a:lnTo>
                    <a:pt x="59" y="1975"/>
                  </a:lnTo>
                  <a:lnTo>
                    <a:pt x="46" y="2113"/>
                  </a:lnTo>
                  <a:lnTo>
                    <a:pt x="41" y="2252"/>
                  </a:lnTo>
                  <a:lnTo>
                    <a:pt x="46" y="2392"/>
                  </a:lnTo>
                  <a:lnTo>
                    <a:pt x="59" y="2529"/>
                  </a:lnTo>
                  <a:lnTo>
                    <a:pt x="80" y="2664"/>
                  </a:lnTo>
                  <a:lnTo>
                    <a:pt x="108" y="2796"/>
                  </a:lnTo>
                  <a:lnTo>
                    <a:pt x="146" y="2925"/>
                  </a:lnTo>
                  <a:lnTo>
                    <a:pt x="190" y="3051"/>
                  </a:lnTo>
                  <a:lnTo>
                    <a:pt x="242" y="3172"/>
                  </a:lnTo>
                  <a:lnTo>
                    <a:pt x="300" y="3291"/>
                  </a:lnTo>
                  <a:lnTo>
                    <a:pt x="366" y="3405"/>
                  </a:lnTo>
                  <a:lnTo>
                    <a:pt x="438" y="3515"/>
                  </a:lnTo>
                  <a:lnTo>
                    <a:pt x="515" y="3619"/>
                  </a:lnTo>
                  <a:lnTo>
                    <a:pt x="600" y="3720"/>
                  </a:lnTo>
                  <a:lnTo>
                    <a:pt x="689" y="3815"/>
                  </a:lnTo>
                  <a:lnTo>
                    <a:pt x="784" y="3904"/>
                  </a:lnTo>
                  <a:lnTo>
                    <a:pt x="884" y="3989"/>
                  </a:lnTo>
                  <a:lnTo>
                    <a:pt x="989" y="4067"/>
                  </a:lnTo>
                  <a:lnTo>
                    <a:pt x="1099" y="4138"/>
                  </a:lnTo>
                  <a:lnTo>
                    <a:pt x="1213" y="4203"/>
                  </a:lnTo>
                  <a:lnTo>
                    <a:pt x="1331" y="4263"/>
                  </a:lnTo>
                  <a:lnTo>
                    <a:pt x="1452" y="4315"/>
                  </a:lnTo>
                  <a:lnTo>
                    <a:pt x="1578" y="4359"/>
                  </a:lnTo>
                  <a:lnTo>
                    <a:pt x="1706" y="4395"/>
                  </a:lnTo>
                  <a:lnTo>
                    <a:pt x="1838" y="4425"/>
                  </a:lnTo>
                  <a:lnTo>
                    <a:pt x="1974" y="4446"/>
                  </a:lnTo>
                  <a:lnTo>
                    <a:pt x="2110" y="4459"/>
                  </a:lnTo>
                  <a:lnTo>
                    <a:pt x="2248" y="4463"/>
                  </a:lnTo>
                  <a:lnTo>
                    <a:pt x="2389" y="4459"/>
                  </a:lnTo>
                  <a:lnTo>
                    <a:pt x="2526" y="4446"/>
                  </a:lnTo>
                  <a:lnTo>
                    <a:pt x="2661" y="4425"/>
                  </a:lnTo>
                  <a:lnTo>
                    <a:pt x="2794" y="4395"/>
                  </a:lnTo>
                  <a:lnTo>
                    <a:pt x="2922" y="4359"/>
                  </a:lnTo>
                  <a:lnTo>
                    <a:pt x="3047" y="4315"/>
                  </a:lnTo>
                  <a:lnTo>
                    <a:pt x="3168" y="4263"/>
                  </a:lnTo>
                  <a:lnTo>
                    <a:pt x="3287" y="4203"/>
                  </a:lnTo>
                  <a:lnTo>
                    <a:pt x="3401" y="4138"/>
                  </a:lnTo>
                  <a:lnTo>
                    <a:pt x="3511" y="4067"/>
                  </a:lnTo>
                  <a:lnTo>
                    <a:pt x="3615" y="3989"/>
                  </a:lnTo>
                  <a:lnTo>
                    <a:pt x="3715" y="3904"/>
                  </a:lnTo>
                  <a:lnTo>
                    <a:pt x="3811" y="3815"/>
                  </a:lnTo>
                  <a:lnTo>
                    <a:pt x="3900" y="3720"/>
                  </a:lnTo>
                  <a:lnTo>
                    <a:pt x="3984" y="3619"/>
                  </a:lnTo>
                  <a:lnTo>
                    <a:pt x="4062" y="3515"/>
                  </a:lnTo>
                  <a:lnTo>
                    <a:pt x="4133" y="3405"/>
                  </a:lnTo>
                  <a:lnTo>
                    <a:pt x="4200" y="3291"/>
                  </a:lnTo>
                  <a:lnTo>
                    <a:pt x="4257" y="3172"/>
                  </a:lnTo>
                  <a:lnTo>
                    <a:pt x="4310" y="3051"/>
                  </a:lnTo>
                  <a:lnTo>
                    <a:pt x="4353" y="2925"/>
                  </a:lnTo>
                  <a:lnTo>
                    <a:pt x="4391" y="2796"/>
                  </a:lnTo>
                  <a:lnTo>
                    <a:pt x="4419" y="2664"/>
                  </a:lnTo>
                  <a:lnTo>
                    <a:pt x="4441" y="2529"/>
                  </a:lnTo>
                  <a:lnTo>
                    <a:pt x="4453" y="2392"/>
                  </a:lnTo>
                  <a:lnTo>
                    <a:pt x="4457" y="2252"/>
                  </a:lnTo>
                  <a:lnTo>
                    <a:pt x="4453" y="2113"/>
                  </a:lnTo>
                  <a:lnTo>
                    <a:pt x="4441" y="1975"/>
                  </a:lnTo>
                  <a:lnTo>
                    <a:pt x="4419" y="1841"/>
                  </a:lnTo>
                  <a:lnTo>
                    <a:pt x="4391" y="1708"/>
                  </a:lnTo>
                  <a:lnTo>
                    <a:pt x="4353" y="1580"/>
                  </a:lnTo>
                  <a:lnTo>
                    <a:pt x="4310" y="1454"/>
                  </a:lnTo>
                  <a:lnTo>
                    <a:pt x="4257" y="1331"/>
                  </a:lnTo>
                  <a:lnTo>
                    <a:pt x="4200" y="1213"/>
                  </a:lnTo>
                  <a:lnTo>
                    <a:pt x="4133" y="1100"/>
                  </a:lnTo>
                  <a:lnTo>
                    <a:pt x="4062" y="990"/>
                  </a:lnTo>
                  <a:lnTo>
                    <a:pt x="3984" y="884"/>
                  </a:lnTo>
                  <a:lnTo>
                    <a:pt x="3900" y="784"/>
                  </a:lnTo>
                  <a:lnTo>
                    <a:pt x="3811" y="689"/>
                  </a:lnTo>
                  <a:lnTo>
                    <a:pt x="3715" y="599"/>
                  </a:lnTo>
                  <a:lnTo>
                    <a:pt x="3615" y="516"/>
                  </a:lnTo>
                  <a:lnTo>
                    <a:pt x="3511" y="437"/>
                  </a:lnTo>
                  <a:lnTo>
                    <a:pt x="3401" y="366"/>
                  </a:lnTo>
                  <a:lnTo>
                    <a:pt x="3287" y="300"/>
                  </a:lnTo>
                  <a:lnTo>
                    <a:pt x="3168" y="242"/>
                  </a:lnTo>
                  <a:lnTo>
                    <a:pt x="3047" y="190"/>
                  </a:lnTo>
                  <a:lnTo>
                    <a:pt x="2922" y="145"/>
                  </a:lnTo>
                  <a:lnTo>
                    <a:pt x="2794" y="108"/>
                  </a:lnTo>
                  <a:lnTo>
                    <a:pt x="2661" y="79"/>
                  </a:lnTo>
                  <a:lnTo>
                    <a:pt x="2526" y="57"/>
                  </a:lnTo>
                  <a:lnTo>
                    <a:pt x="2389" y="45"/>
                  </a:lnTo>
                  <a:lnTo>
                    <a:pt x="2248" y="41"/>
                  </a:lnTo>
                  <a:close/>
                  <a:moveTo>
                    <a:pt x="2248" y="0"/>
                  </a:moveTo>
                  <a:lnTo>
                    <a:pt x="2392" y="4"/>
                  </a:lnTo>
                  <a:lnTo>
                    <a:pt x="2531" y="18"/>
                  </a:lnTo>
                  <a:lnTo>
                    <a:pt x="2668" y="39"/>
                  </a:lnTo>
                  <a:lnTo>
                    <a:pt x="2803" y="69"/>
                  </a:lnTo>
                  <a:lnTo>
                    <a:pt x="2934" y="107"/>
                  </a:lnTo>
                  <a:lnTo>
                    <a:pt x="3061" y="152"/>
                  </a:lnTo>
                  <a:lnTo>
                    <a:pt x="3187" y="204"/>
                  </a:lnTo>
                  <a:lnTo>
                    <a:pt x="3306" y="263"/>
                  </a:lnTo>
                  <a:lnTo>
                    <a:pt x="3422" y="331"/>
                  </a:lnTo>
                  <a:lnTo>
                    <a:pt x="3535" y="404"/>
                  </a:lnTo>
                  <a:lnTo>
                    <a:pt x="3640" y="483"/>
                  </a:lnTo>
                  <a:lnTo>
                    <a:pt x="3743" y="570"/>
                  </a:lnTo>
                  <a:lnTo>
                    <a:pt x="3839" y="660"/>
                  </a:lnTo>
                  <a:lnTo>
                    <a:pt x="3931" y="757"/>
                  </a:lnTo>
                  <a:lnTo>
                    <a:pt x="4016" y="859"/>
                  </a:lnTo>
                  <a:lnTo>
                    <a:pt x="4095" y="966"/>
                  </a:lnTo>
                  <a:lnTo>
                    <a:pt x="4169" y="1077"/>
                  </a:lnTo>
                  <a:lnTo>
                    <a:pt x="4235" y="1194"/>
                  </a:lnTo>
                  <a:lnTo>
                    <a:pt x="4295" y="1314"/>
                  </a:lnTo>
                  <a:lnTo>
                    <a:pt x="4348" y="1438"/>
                  </a:lnTo>
                  <a:lnTo>
                    <a:pt x="4393" y="1567"/>
                  </a:lnTo>
                  <a:lnTo>
                    <a:pt x="4431" y="1698"/>
                  </a:lnTo>
                  <a:lnTo>
                    <a:pt x="4460" y="1832"/>
                  </a:lnTo>
                  <a:lnTo>
                    <a:pt x="4481" y="1970"/>
                  </a:lnTo>
                  <a:lnTo>
                    <a:pt x="4494" y="2110"/>
                  </a:lnTo>
                  <a:lnTo>
                    <a:pt x="4500" y="2252"/>
                  </a:lnTo>
                  <a:lnTo>
                    <a:pt x="4494" y="2395"/>
                  </a:lnTo>
                  <a:lnTo>
                    <a:pt x="4481" y="2535"/>
                  </a:lnTo>
                  <a:lnTo>
                    <a:pt x="4460" y="2671"/>
                  </a:lnTo>
                  <a:lnTo>
                    <a:pt x="4431" y="2805"/>
                  </a:lnTo>
                  <a:lnTo>
                    <a:pt x="4393" y="2938"/>
                  </a:lnTo>
                  <a:lnTo>
                    <a:pt x="4348" y="3065"/>
                  </a:lnTo>
                  <a:lnTo>
                    <a:pt x="4295" y="3189"/>
                  </a:lnTo>
                  <a:lnTo>
                    <a:pt x="4235" y="3310"/>
                  </a:lnTo>
                  <a:lnTo>
                    <a:pt x="4169" y="3426"/>
                  </a:lnTo>
                  <a:lnTo>
                    <a:pt x="4095" y="3538"/>
                  </a:lnTo>
                  <a:lnTo>
                    <a:pt x="4016" y="3645"/>
                  </a:lnTo>
                  <a:lnTo>
                    <a:pt x="3931" y="3748"/>
                  </a:lnTo>
                  <a:lnTo>
                    <a:pt x="3839" y="3844"/>
                  </a:lnTo>
                  <a:lnTo>
                    <a:pt x="3743" y="3935"/>
                  </a:lnTo>
                  <a:lnTo>
                    <a:pt x="3640" y="4021"/>
                  </a:lnTo>
                  <a:lnTo>
                    <a:pt x="3535" y="4100"/>
                  </a:lnTo>
                  <a:lnTo>
                    <a:pt x="3422" y="4174"/>
                  </a:lnTo>
                  <a:lnTo>
                    <a:pt x="3306" y="4240"/>
                  </a:lnTo>
                  <a:lnTo>
                    <a:pt x="3187" y="4299"/>
                  </a:lnTo>
                  <a:lnTo>
                    <a:pt x="3061" y="4353"/>
                  </a:lnTo>
                  <a:lnTo>
                    <a:pt x="2934" y="4398"/>
                  </a:lnTo>
                  <a:lnTo>
                    <a:pt x="2803" y="4436"/>
                  </a:lnTo>
                  <a:lnTo>
                    <a:pt x="2668" y="4466"/>
                  </a:lnTo>
                  <a:lnTo>
                    <a:pt x="2531" y="4487"/>
                  </a:lnTo>
                  <a:lnTo>
                    <a:pt x="2392" y="4500"/>
                  </a:lnTo>
                  <a:lnTo>
                    <a:pt x="2248" y="4504"/>
                  </a:lnTo>
                  <a:lnTo>
                    <a:pt x="2107" y="4500"/>
                  </a:lnTo>
                  <a:lnTo>
                    <a:pt x="1968" y="4487"/>
                  </a:lnTo>
                  <a:lnTo>
                    <a:pt x="1831" y="4466"/>
                  </a:lnTo>
                  <a:lnTo>
                    <a:pt x="1696" y="4436"/>
                  </a:lnTo>
                  <a:lnTo>
                    <a:pt x="1565" y="4398"/>
                  </a:lnTo>
                  <a:lnTo>
                    <a:pt x="1438" y="4353"/>
                  </a:lnTo>
                  <a:lnTo>
                    <a:pt x="1313" y="4299"/>
                  </a:lnTo>
                  <a:lnTo>
                    <a:pt x="1193" y="4240"/>
                  </a:lnTo>
                  <a:lnTo>
                    <a:pt x="1077" y="4174"/>
                  </a:lnTo>
                  <a:lnTo>
                    <a:pt x="965" y="4100"/>
                  </a:lnTo>
                  <a:lnTo>
                    <a:pt x="859" y="4021"/>
                  </a:lnTo>
                  <a:lnTo>
                    <a:pt x="756" y="3935"/>
                  </a:lnTo>
                  <a:lnTo>
                    <a:pt x="660" y="3844"/>
                  </a:lnTo>
                  <a:lnTo>
                    <a:pt x="569" y="3748"/>
                  </a:lnTo>
                  <a:lnTo>
                    <a:pt x="483" y="3645"/>
                  </a:lnTo>
                  <a:lnTo>
                    <a:pt x="404" y="3538"/>
                  </a:lnTo>
                  <a:lnTo>
                    <a:pt x="331" y="3426"/>
                  </a:lnTo>
                  <a:lnTo>
                    <a:pt x="265" y="3310"/>
                  </a:lnTo>
                  <a:lnTo>
                    <a:pt x="204" y="3189"/>
                  </a:lnTo>
                  <a:lnTo>
                    <a:pt x="152" y="3065"/>
                  </a:lnTo>
                  <a:lnTo>
                    <a:pt x="107" y="2938"/>
                  </a:lnTo>
                  <a:lnTo>
                    <a:pt x="69" y="2805"/>
                  </a:lnTo>
                  <a:lnTo>
                    <a:pt x="39" y="2671"/>
                  </a:lnTo>
                  <a:lnTo>
                    <a:pt x="18" y="2535"/>
                  </a:lnTo>
                  <a:lnTo>
                    <a:pt x="5" y="2395"/>
                  </a:lnTo>
                  <a:lnTo>
                    <a:pt x="0" y="2252"/>
                  </a:lnTo>
                  <a:lnTo>
                    <a:pt x="5" y="2110"/>
                  </a:lnTo>
                  <a:lnTo>
                    <a:pt x="18" y="1970"/>
                  </a:lnTo>
                  <a:lnTo>
                    <a:pt x="39" y="1832"/>
                  </a:lnTo>
                  <a:lnTo>
                    <a:pt x="69" y="1698"/>
                  </a:lnTo>
                  <a:lnTo>
                    <a:pt x="107" y="1567"/>
                  </a:lnTo>
                  <a:lnTo>
                    <a:pt x="152" y="1438"/>
                  </a:lnTo>
                  <a:lnTo>
                    <a:pt x="204" y="1314"/>
                  </a:lnTo>
                  <a:lnTo>
                    <a:pt x="265" y="1194"/>
                  </a:lnTo>
                  <a:lnTo>
                    <a:pt x="331" y="1077"/>
                  </a:lnTo>
                  <a:lnTo>
                    <a:pt x="404" y="966"/>
                  </a:lnTo>
                  <a:lnTo>
                    <a:pt x="483" y="859"/>
                  </a:lnTo>
                  <a:lnTo>
                    <a:pt x="569" y="757"/>
                  </a:lnTo>
                  <a:lnTo>
                    <a:pt x="660" y="660"/>
                  </a:lnTo>
                  <a:lnTo>
                    <a:pt x="756" y="570"/>
                  </a:lnTo>
                  <a:lnTo>
                    <a:pt x="859" y="483"/>
                  </a:lnTo>
                  <a:lnTo>
                    <a:pt x="965" y="404"/>
                  </a:lnTo>
                  <a:lnTo>
                    <a:pt x="1077" y="331"/>
                  </a:lnTo>
                  <a:lnTo>
                    <a:pt x="1193" y="263"/>
                  </a:lnTo>
                  <a:lnTo>
                    <a:pt x="1313" y="204"/>
                  </a:lnTo>
                  <a:lnTo>
                    <a:pt x="1438" y="152"/>
                  </a:lnTo>
                  <a:lnTo>
                    <a:pt x="1565" y="107"/>
                  </a:lnTo>
                  <a:lnTo>
                    <a:pt x="1696" y="69"/>
                  </a:lnTo>
                  <a:lnTo>
                    <a:pt x="1831" y="39"/>
                  </a:lnTo>
                  <a:lnTo>
                    <a:pt x="1968" y="18"/>
                  </a:lnTo>
                  <a:lnTo>
                    <a:pt x="2107" y="4"/>
                  </a:lnTo>
                  <a:lnTo>
                    <a:pt x="2248" y="0"/>
                  </a:lnTo>
                  <a:close/>
                </a:path>
              </a:pathLst>
            </a:custGeom>
            <a:solidFill>
              <a:srgbClr val="0020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0" name="Google Shape;80;p2"/>
            <p:cNvSpPr/>
            <p:nvPr/>
          </p:nvSpPr>
          <p:spPr>
            <a:xfrm>
              <a:off x="3318600" y="2028875"/>
              <a:ext cx="2506802" cy="2295475"/>
            </a:xfrm>
            <a:custGeom>
              <a:avLst/>
              <a:gdLst/>
              <a:ahLst/>
              <a:cxnLst/>
              <a:rect l="l" t="t" r="r" b="b"/>
              <a:pathLst>
                <a:path w="4649" h="4259" extrusionOk="0">
                  <a:moveTo>
                    <a:pt x="1027" y="0"/>
                  </a:moveTo>
                  <a:lnTo>
                    <a:pt x="1131" y="161"/>
                  </a:lnTo>
                  <a:lnTo>
                    <a:pt x="1027" y="236"/>
                  </a:lnTo>
                  <a:lnTo>
                    <a:pt x="928" y="318"/>
                  </a:lnTo>
                  <a:lnTo>
                    <a:pt x="834" y="404"/>
                  </a:lnTo>
                  <a:lnTo>
                    <a:pt x="745" y="497"/>
                  </a:lnTo>
                  <a:lnTo>
                    <a:pt x="662" y="594"/>
                  </a:lnTo>
                  <a:lnTo>
                    <a:pt x="585" y="696"/>
                  </a:lnTo>
                  <a:lnTo>
                    <a:pt x="514" y="803"/>
                  </a:lnTo>
                  <a:lnTo>
                    <a:pt x="449" y="914"/>
                  </a:lnTo>
                  <a:lnTo>
                    <a:pt x="390" y="1030"/>
                  </a:lnTo>
                  <a:lnTo>
                    <a:pt x="340" y="1150"/>
                  </a:lnTo>
                  <a:lnTo>
                    <a:pt x="296" y="1273"/>
                  </a:lnTo>
                  <a:lnTo>
                    <a:pt x="259" y="1398"/>
                  </a:lnTo>
                  <a:lnTo>
                    <a:pt x="230" y="1528"/>
                  </a:lnTo>
                  <a:lnTo>
                    <a:pt x="209" y="1659"/>
                  </a:lnTo>
                  <a:lnTo>
                    <a:pt x="196" y="1795"/>
                  </a:lnTo>
                  <a:lnTo>
                    <a:pt x="192" y="1931"/>
                  </a:lnTo>
                  <a:lnTo>
                    <a:pt x="196" y="2065"/>
                  </a:lnTo>
                  <a:lnTo>
                    <a:pt x="209" y="2198"/>
                  </a:lnTo>
                  <a:lnTo>
                    <a:pt x="228" y="2329"/>
                  </a:lnTo>
                  <a:lnTo>
                    <a:pt x="256" y="2456"/>
                  </a:lnTo>
                  <a:lnTo>
                    <a:pt x="293" y="2580"/>
                  </a:lnTo>
                  <a:lnTo>
                    <a:pt x="335" y="2702"/>
                  </a:lnTo>
                  <a:lnTo>
                    <a:pt x="385" y="2820"/>
                  </a:lnTo>
                  <a:lnTo>
                    <a:pt x="442" y="2934"/>
                  </a:lnTo>
                  <a:lnTo>
                    <a:pt x="504" y="3044"/>
                  </a:lnTo>
                  <a:lnTo>
                    <a:pt x="575" y="3150"/>
                  </a:lnTo>
                  <a:lnTo>
                    <a:pt x="650" y="3252"/>
                  </a:lnTo>
                  <a:lnTo>
                    <a:pt x="730" y="3349"/>
                  </a:lnTo>
                  <a:lnTo>
                    <a:pt x="817" y="3441"/>
                  </a:lnTo>
                  <a:lnTo>
                    <a:pt x="909" y="3527"/>
                  </a:lnTo>
                  <a:lnTo>
                    <a:pt x="1006" y="3609"/>
                  </a:lnTo>
                  <a:lnTo>
                    <a:pt x="1107" y="3683"/>
                  </a:lnTo>
                  <a:lnTo>
                    <a:pt x="1213" y="3753"/>
                  </a:lnTo>
                  <a:lnTo>
                    <a:pt x="1323" y="3816"/>
                  </a:lnTo>
                  <a:lnTo>
                    <a:pt x="1437" y="3872"/>
                  </a:lnTo>
                  <a:lnTo>
                    <a:pt x="1554" y="3923"/>
                  </a:lnTo>
                  <a:lnTo>
                    <a:pt x="1675" y="3966"/>
                  </a:lnTo>
                  <a:lnTo>
                    <a:pt x="1801" y="4002"/>
                  </a:lnTo>
                  <a:lnTo>
                    <a:pt x="1927" y="4030"/>
                  </a:lnTo>
                  <a:lnTo>
                    <a:pt x="2057" y="4050"/>
                  </a:lnTo>
                  <a:lnTo>
                    <a:pt x="2189" y="4063"/>
                  </a:lnTo>
                  <a:lnTo>
                    <a:pt x="2323" y="4067"/>
                  </a:lnTo>
                  <a:lnTo>
                    <a:pt x="2460" y="4063"/>
                  </a:lnTo>
                  <a:lnTo>
                    <a:pt x="2592" y="4050"/>
                  </a:lnTo>
                  <a:lnTo>
                    <a:pt x="2722" y="4030"/>
                  </a:lnTo>
                  <a:lnTo>
                    <a:pt x="2849" y="4002"/>
                  </a:lnTo>
                  <a:lnTo>
                    <a:pt x="2974" y="3966"/>
                  </a:lnTo>
                  <a:lnTo>
                    <a:pt x="3095" y="3923"/>
                  </a:lnTo>
                  <a:lnTo>
                    <a:pt x="3212" y="3872"/>
                  </a:lnTo>
                  <a:lnTo>
                    <a:pt x="3326" y="3816"/>
                  </a:lnTo>
                  <a:lnTo>
                    <a:pt x="3436" y="3753"/>
                  </a:lnTo>
                  <a:lnTo>
                    <a:pt x="3542" y="3683"/>
                  </a:lnTo>
                  <a:lnTo>
                    <a:pt x="3643" y="3609"/>
                  </a:lnTo>
                  <a:lnTo>
                    <a:pt x="3741" y="3527"/>
                  </a:lnTo>
                  <a:lnTo>
                    <a:pt x="3832" y="3441"/>
                  </a:lnTo>
                  <a:lnTo>
                    <a:pt x="3920" y="3349"/>
                  </a:lnTo>
                  <a:lnTo>
                    <a:pt x="4000" y="3252"/>
                  </a:lnTo>
                  <a:lnTo>
                    <a:pt x="4075" y="3150"/>
                  </a:lnTo>
                  <a:lnTo>
                    <a:pt x="4145" y="3044"/>
                  </a:lnTo>
                  <a:lnTo>
                    <a:pt x="4207" y="2934"/>
                  </a:lnTo>
                  <a:lnTo>
                    <a:pt x="4265" y="2820"/>
                  </a:lnTo>
                  <a:lnTo>
                    <a:pt x="4314" y="2702"/>
                  </a:lnTo>
                  <a:lnTo>
                    <a:pt x="4356" y="2580"/>
                  </a:lnTo>
                  <a:lnTo>
                    <a:pt x="4393" y="2456"/>
                  </a:lnTo>
                  <a:lnTo>
                    <a:pt x="4421" y="2329"/>
                  </a:lnTo>
                  <a:lnTo>
                    <a:pt x="4441" y="2198"/>
                  </a:lnTo>
                  <a:lnTo>
                    <a:pt x="4454" y="2065"/>
                  </a:lnTo>
                  <a:lnTo>
                    <a:pt x="4458" y="1931"/>
                  </a:lnTo>
                  <a:lnTo>
                    <a:pt x="4454" y="1792"/>
                  </a:lnTo>
                  <a:lnTo>
                    <a:pt x="4439" y="1655"/>
                  </a:lnTo>
                  <a:lnTo>
                    <a:pt x="4418" y="1520"/>
                  </a:lnTo>
                  <a:lnTo>
                    <a:pt x="4389" y="1388"/>
                  </a:lnTo>
                  <a:lnTo>
                    <a:pt x="4351" y="1260"/>
                  </a:lnTo>
                  <a:lnTo>
                    <a:pt x="4304" y="1134"/>
                  </a:lnTo>
                  <a:lnTo>
                    <a:pt x="4251" y="1013"/>
                  </a:lnTo>
                  <a:lnTo>
                    <a:pt x="4190" y="896"/>
                  </a:lnTo>
                  <a:lnTo>
                    <a:pt x="4124" y="783"/>
                  </a:lnTo>
                  <a:lnTo>
                    <a:pt x="4299" y="703"/>
                  </a:lnTo>
                  <a:lnTo>
                    <a:pt x="4362" y="813"/>
                  </a:lnTo>
                  <a:lnTo>
                    <a:pt x="4421" y="924"/>
                  </a:lnTo>
                  <a:lnTo>
                    <a:pt x="4472" y="1041"/>
                  </a:lnTo>
                  <a:lnTo>
                    <a:pt x="4518" y="1160"/>
                  </a:lnTo>
                  <a:lnTo>
                    <a:pt x="4558" y="1283"/>
                  </a:lnTo>
                  <a:lnTo>
                    <a:pt x="4590" y="1407"/>
                  </a:lnTo>
                  <a:lnTo>
                    <a:pt x="4616" y="1535"/>
                  </a:lnTo>
                  <a:lnTo>
                    <a:pt x="4634" y="1665"/>
                  </a:lnTo>
                  <a:lnTo>
                    <a:pt x="4645" y="1797"/>
                  </a:lnTo>
                  <a:lnTo>
                    <a:pt x="4649" y="1931"/>
                  </a:lnTo>
                  <a:lnTo>
                    <a:pt x="4645" y="2073"/>
                  </a:lnTo>
                  <a:lnTo>
                    <a:pt x="4633" y="2212"/>
                  </a:lnTo>
                  <a:lnTo>
                    <a:pt x="4611" y="2349"/>
                  </a:lnTo>
                  <a:lnTo>
                    <a:pt x="4583" y="2483"/>
                  </a:lnTo>
                  <a:lnTo>
                    <a:pt x="4547" y="2614"/>
                  </a:lnTo>
                  <a:lnTo>
                    <a:pt x="4504" y="2743"/>
                  </a:lnTo>
                  <a:lnTo>
                    <a:pt x="4454" y="2867"/>
                  </a:lnTo>
                  <a:lnTo>
                    <a:pt x="4396" y="2988"/>
                  </a:lnTo>
                  <a:lnTo>
                    <a:pt x="4331" y="3105"/>
                  </a:lnTo>
                  <a:lnTo>
                    <a:pt x="4261" y="3218"/>
                  </a:lnTo>
                  <a:lnTo>
                    <a:pt x="4184" y="3327"/>
                  </a:lnTo>
                  <a:lnTo>
                    <a:pt x="4101" y="3430"/>
                  </a:lnTo>
                  <a:lnTo>
                    <a:pt x="4014" y="3528"/>
                  </a:lnTo>
                  <a:lnTo>
                    <a:pt x="3921" y="3623"/>
                  </a:lnTo>
                  <a:lnTo>
                    <a:pt x="3821" y="3710"/>
                  </a:lnTo>
                  <a:lnTo>
                    <a:pt x="3718" y="3793"/>
                  </a:lnTo>
                  <a:lnTo>
                    <a:pt x="3610" y="3870"/>
                  </a:lnTo>
                  <a:lnTo>
                    <a:pt x="3497" y="3940"/>
                  </a:lnTo>
                  <a:lnTo>
                    <a:pt x="3380" y="4005"/>
                  </a:lnTo>
                  <a:lnTo>
                    <a:pt x="3259" y="4062"/>
                  </a:lnTo>
                  <a:lnTo>
                    <a:pt x="3135" y="4112"/>
                  </a:lnTo>
                  <a:lnTo>
                    <a:pt x="3007" y="4156"/>
                  </a:lnTo>
                  <a:lnTo>
                    <a:pt x="2876" y="4193"/>
                  </a:lnTo>
                  <a:lnTo>
                    <a:pt x="2742" y="4221"/>
                  </a:lnTo>
                  <a:lnTo>
                    <a:pt x="2605" y="4242"/>
                  </a:lnTo>
                  <a:lnTo>
                    <a:pt x="2466" y="4255"/>
                  </a:lnTo>
                  <a:lnTo>
                    <a:pt x="2323" y="4259"/>
                  </a:lnTo>
                  <a:lnTo>
                    <a:pt x="2184" y="4255"/>
                  </a:lnTo>
                  <a:lnTo>
                    <a:pt x="2044" y="4242"/>
                  </a:lnTo>
                  <a:lnTo>
                    <a:pt x="1908" y="4221"/>
                  </a:lnTo>
                  <a:lnTo>
                    <a:pt x="1774" y="4193"/>
                  </a:lnTo>
                  <a:lnTo>
                    <a:pt x="1643" y="4156"/>
                  </a:lnTo>
                  <a:lnTo>
                    <a:pt x="1515" y="4112"/>
                  </a:lnTo>
                  <a:lnTo>
                    <a:pt x="1391" y="4062"/>
                  </a:lnTo>
                  <a:lnTo>
                    <a:pt x="1269" y="4005"/>
                  </a:lnTo>
                  <a:lnTo>
                    <a:pt x="1152" y="3940"/>
                  </a:lnTo>
                  <a:lnTo>
                    <a:pt x="1040" y="3870"/>
                  </a:lnTo>
                  <a:lnTo>
                    <a:pt x="931" y="3793"/>
                  </a:lnTo>
                  <a:lnTo>
                    <a:pt x="828" y="3710"/>
                  </a:lnTo>
                  <a:lnTo>
                    <a:pt x="728" y="3623"/>
                  </a:lnTo>
                  <a:lnTo>
                    <a:pt x="635" y="3528"/>
                  </a:lnTo>
                  <a:lnTo>
                    <a:pt x="548" y="3430"/>
                  </a:lnTo>
                  <a:lnTo>
                    <a:pt x="465" y="3327"/>
                  </a:lnTo>
                  <a:lnTo>
                    <a:pt x="389" y="3218"/>
                  </a:lnTo>
                  <a:lnTo>
                    <a:pt x="318" y="3105"/>
                  </a:lnTo>
                  <a:lnTo>
                    <a:pt x="254" y="2988"/>
                  </a:lnTo>
                  <a:lnTo>
                    <a:pt x="196" y="2867"/>
                  </a:lnTo>
                  <a:lnTo>
                    <a:pt x="145" y="2743"/>
                  </a:lnTo>
                  <a:lnTo>
                    <a:pt x="103" y="2614"/>
                  </a:lnTo>
                  <a:lnTo>
                    <a:pt x="66" y="2483"/>
                  </a:lnTo>
                  <a:lnTo>
                    <a:pt x="38" y="2349"/>
                  </a:lnTo>
                  <a:lnTo>
                    <a:pt x="17" y="2212"/>
                  </a:lnTo>
                  <a:lnTo>
                    <a:pt x="4" y="2073"/>
                  </a:lnTo>
                  <a:lnTo>
                    <a:pt x="0" y="1931"/>
                  </a:lnTo>
                  <a:lnTo>
                    <a:pt x="4" y="1790"/>
                  </a:lnTo>
                  <a:lnTo>
                    <a:pt x="17" y="1652"/>
                  </a:lnTo>
                  <a:lnTo>
                    <a:pt x="37" y="1517"/>
                  </a:lnTo>
                  <a:lnTo>
                    <a:pt x="65" y="1383"/>
                  </a:lnTo>
                  <a:lnTo>
                    <a:pt x="101" y="1253"/>
                  </a:lnTo>
                  <a:lnTo>
                    <a:pt x="144" y="1125"/>
                  </a:lnTo>
                  <a:lnTo>
                    <a:pt x="193" y="1000"/>
                  </a:lnTo>
                  <a:lnTo>
                    <a:pt x="251" y="881"/>
                  </a:lnTo>
                  <a:lnTo>
                    <a:pt x="314" y="765"/>
                  </a:lnTo>
                  <a:lnTo>
                    <a:pt x="383" y="652"/>
                  </a:lnTo>
                  <a:lnTo>
                    <a:pt x="459" y="543"/>
                  </a:lnTo>
                  <a:lnTo>
                    <a:pt x="541" y="440"/>
                  </a:lnTo>
                  <a:lnTo>
                    <a:pt x="627" y="342"/>
                  </a:lnTo>
                  <a:lnTo>
                    <a:pt x="720" y="249"/>
                  </a:lnTo>
                  <a:lnTo>
                    <a:pt x="817" y="161"/>
                  </a:lnTo>
                  <a:lnTo>
                    <a:pt x="920" y="78"/>
                  </a:lnTo>
                  <a:lnTo>
                    <a:pt x="1027" y="0"/>
                  </a:lnTo>
                  <a:close/>
                </a:path>
              </a:pathLst>
            </a:custGeom>
            <a:solidFill>
              <a:srgbClr val="0020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grpSp>
      <p:grpSp>
        <p:nvGrpSpPr>
          <p:cNvPr id="81" name="Google Shape;81;p2"/>
          <p:cNvGrpSpPr/>
          <p:nvPr/>
        </p:nvGrpSpPr>
        <p:grpSpPr>
          <a:xfrm>
            <a:off x="4858176" y="2518051"/>
            <a:ext cx="1950833" cy="1961107"/>
            <a:chOff x="3527770" y="2064456"/>
            <a:chExt cx="2088463" cy="2050724"/>
          </a:xfrm>
        </p:grpSpPr>
        <p:sp>
          <p:nvSpPr>
            <p:cNvPr id="82" name="Google Shape;82;p2"/>
            <p:cNvSpPr/>
            <p:nvPr/>
          </p:nvSpPr>
          <p:spPr>
            <a:xfrm>
              <a:off x="3567663" y="2064456"/>
              <a:ext cx="2008676" cy="2009752"/>
            </a:xfrm>
            <a:custGeom>
              <a:avLst/>
              <a:gdLst/>
              <a:ahLst/>
              <a:cxnLst/>
              <a:rect l="l" t="t" r="r" b="b"/>
              <a:pathLst>
                <a:path w="3725" h="3728" extrusionOk="0">
                  <a:moveTo>
                    <a:pt x="1861" y="40"/>
                  </a:moveTo>
                  <a:lnTo>
                    <a:pt x="1739" y="45"/>
                  </a:lnTo>
                  <a:lnTo>
                    <a:pt x="1616" y="57"/>
                  </a:lnTo>
                  <a:lnTo>
                    <a:pt x="1496" y="79"/>
                  </a:lnTo>
                  <a:lnTo>
                    <a:pt x="1379" y="105"/>
                  </a:lnTo>
                  <a:lnTo>
                    <a:pt x="1265" y="142"/>
                  </a:lnTo>
                  <a:lnTo>
                    <a:pt x="1154" y="184"/>
                  </a:lnTo>
                  <a:lnTo>
                    <a:pt x="1047" y="234"/>
                  </a:lnTo>
                  <a:lnTo>
                    <a:pt x="944" y="290"/>
                  </a:lnTo>
                  <a:lnTo>
                    <a:pt x="845" y="352"/>
                  </a:lnTo>
                  <a:lnTo>
                    <a:pt x="751" y="421"/>
                  </a:lnTo>
                  <a:lnTo>
                    <a:pt x="661" y="496"/>
                  </a:lnTo>
                  <a:lnTo>
                    <a:pt x="575" y="575"/>
                  </a:lnTo>
                  <a:lnTo>
                    <a:pt x="496" y="661"/>
                  </a:lnTo>
                  <a:lnTo>
                    <a:pt x="421" y="750"/>
                  </a:lnTo>
                  <a:lnTo>
                    <a:pt x="354" y="846"/>
                  </a:lnTo>
                  <a:lnTo>
                    <a:pt x="290" y="945"/>
                  </a:lnTo>
                  <a:lnTo>
                    <a:pt x="234" y="1048"/>
                  </a:lnTo>
                  <a:lnTo>
                    <a:pt x="185" y="1155"/>
                  </a:lnTo>
                  <a:lnTo>
                    <a:pt x="142" y="1266"/>
                  </a:lnTo>
                  <a:lnTo>
                    <a:pt x="107" y="1381"/>
                  </a:lnTo>
                  <a:lnTo>
                    <a:pt x="79" y="1498"/>
                  </a:lnTo>
                  <a:lnTo>
                    <a:pt x="58" y="1618"/>
                  </a:lnTo>
                  <a:lnTo>
                    <a:pt x="45" y="1739"/>
                  </a:lnTo>
                  <a:lnTo>
                    <a:pt x="41" y="1864"/>
                  </a:lnTo>
                  <a:lnTo>
                    <a:pt x="45" y="1989"/>
                  </a:lnTo>
                  <a:lnTo>
                    <a:pt x="58" y="2111"/>
                  </a:lnTo>
                  <a:lnTo>
                    <a:pt x="79" y="2231"/>
                  </a:lnTo>
                  <a:lnTo>
                    <a:pt x="107" y="2348"/>
                  </a:lnTo>
                  <a:lnTo>
                    <a:pt x="142" y="2463"/>
                  </a:lnTo>
                  <a:lnTo>
                    <a:pt x="185" y="2573"/>
                  </a:lnTo>
                  <a:lnTo>
                    <a:pt x="234" y="2680"/>
                  </a:lnTo>
                  <a:lnTo>
                    <a:pt x="290" y="2784"/>
                  </a:lnTo>
                  <a:lnTo>
                    <a:pt x="354" y="2883"/>
                  </a:lnTo>
                  <a:lnTo>
                    <a:pt x="421" y="2977"/>
                  </a:lnTo>
                  <a:lnTo>
                    <a:pt x="496" y="3068"/>
                  </a:lnTo>
                  <a:lnTo>
                    <a:pt x="575" y="3152"/>
                  </a:lnTo>
                  <a:lnTo>
                    <a:pt x="661" y="3233"/>
                  </a:lnTo>
                  <a:lnTo>
                    <a:pt x="751" y="3308"/>
                  </a:lnTo>
                  <a:lnTo>
                    <a:pt x="845" y="3375"/>
                  </a:lnTo>
                  <a:lnTo>
                    <a:pt x="944" y="3439"/>
                  </a:lnTo>
                  <a:lnTo>
                    <a:pt x="1047" y="3494"/>
                  </a:lnTo>
                  <a:lnTo>
                    <a:pt x="1154" y="3545"/>
                  </a:lnTo>
                  <a:lnTo>
                    <a:pt x="1265" y="3587"/>
                  </a:lnTo>
                  <a:lnTo>
                    <a:pt x="1379" y="3622"/>
                  </a:lnTo>
                  <a:lnTo>
                    <a:pt x="1496" y="3650"/>
                  </a:lnTo>
                  <a:lnTo>
                    <a:pt x="1616" y="3670"/>
                  </a:lnTo>
                  <a:lnTo>
                    <a:pt x="1739" y="3683"/>
                  </a:lnTo>
                  <a:lnTo>
                    <a:pt x="1861" y="3687"/>
                  </a:lnTo>
                  <a:lnTo>
                    <a:pt x="1987" y="3683"/>
                  </a:lnTo>
                  <a:lnTo>
                    <a:pt x="2109" y="3670"/>
                  </a:lnTo>
                  <a:lnTo>
                    <a:pt x="2229" y="3650"/>
                  </a:lnTo>
                  <a:lnTo>
                    <a:pt x="2346" y="3622"/>
                  </a:lnTo>
                  <a:lnTo>
                    <a:pt x="2460" y="3587"/>
                  </a:lnTo>
                  <a:lnTo>
                    <a:pt x="2571" y="3545"/>
                  </a:lnTo>
                  <a:lnTo>
                    <a:pt x="2678" y="3494"/>
                  </a:lnTo>
                  <a:lnTo>
                    <a:pt x="2781" y="3439"/>
                  </a:lnTo>
                  <a:lnTo>
                    <a:pt x="2880" y="3375"/>
                  </a:lnTo>
                  <a:lnTo>
                    <a:pt x="2974" y="3308"/>
                  </a:lnTo>
                  <a:lnTo>
                    <a:pt x="3065" y="3233"/>
                  </a:lnTo>
                  <a:lnTo>
                    <a:pt x="3150" y="3152"/>
                  </a:lnTo>
                  <a:lnTo>
                    <a:pt x="3229" y="3068"/>
                  </a:lnTo>
                  <a:lnTo>
                    <a:pt x="3304" y="2977"/>
                  </a:lnTo>
                  <a:lnTo>
                    <a:pt x="3372" y="2883"/>
                  </a:lnTo>
                  <a:lnTo>
                    <a:pt x="3435" y="2784"/>
                  </a:lnTo>
                  <a:lnTo>
                    <a:pt x="3491" y="2680"/>
                  </a:lnTo>
                  <a:lnTo>
                    <a:pt x="3541" y="2573"/>
                  </a:lnTo>
                  <a:lnTo>
                    <a:pt x="3583" y="2463"/>
                  </a:lnTo>
                  <a:lnTo>
                    <a:pt x="3618" y="2348"/>
                  </a:lnTo>
                  <a:lnTo>
                    <a:pt x="3646" y="2231"/>
                  </a:lnTo>
                  <a:lnTo>
                    <a:pt x="3668" y="2111"/>
                  </a:lnTo>
                  <a:lnTo>
                    <a:pt x="3680" y="1989"/>
                  </a:lnTo>
                  <a:lnTo>
                    <a:pt x="3684" y="1864"/>
                  </a:lnTo>
                  <a:lnTo>
                    <a:pt x="3680" y="1739"/>
                  </a:lnTo>
                  <a:lnTo>
                    <a:pt x="3668" y="1618"/>
                  </a:lnTo>
                  <a:lnTo>
                    <a:pt x="3646" y="1498"/>
                  </a:lnTo>
                  <a:lnTo>
                    <a:pt x="3618" y="1381"/>
                  </a:lnTo>
                  <a:lnTo>
                    <a:pt x="3583" y="1266"/>
                  </a:lnTo>
                  <a:lnTo>
                    <a:pt x="3541" y="1155"/>
                  </a:lnTo>
                  <a:lnTo>
                    <a:pt x="3491" y="1048"/>
                  </a:lnTo>
                  <a:lnTo>
                    <a:pt x="3435" y="945"/>
                  </a:lnTo>
                  <a:lnTo>
                    <a:pt x="3372" y="846"/>
                  </a:lnTo>
                  <a:lnTo>
                    <a:pt x="3304" y="750"/>
                  </a:lnTo>
                  <a:lnTo>
                    <a:pt x="3229" y="661"/>
                  </a:lnTo>
                  <a:lnTo>
                    <a:pt x="3150" y="575"/>
                  </a:lnTo>
                  <a:lnTo>
                    <a:pt x="3065" y="496"/>
                  </a:lnTo>
                  <a:lnTo>
                    <a:pt x="2974" y="421"/>
                  </a:lnTo>
                  <a:lnTo>
                    <a:pt x="2880" y="352"/>
                  </a:lnTo>
                  <a:lnTo>
                    <a:pt x="2781" y="290"/>
                  </a:lnTo>
                  <a:lnTo>
                    <a:pt x="2678" y="234"/>
                  </a:lnTo>
                  <a:lnTo>
                    <a:pt x="2571" y="184"/>
                  </a:lnTo>
                  <a:lnTo>
                    <a:pt x="2460" y="142"/>
                  </a:lnTo>
                  <a:lnTo>
                    <a:pt x="2346" y="105"/>
                  </a:lnTo>
                  <a:lnTo>
                    <a:pt x="2229" y="79"/>
                  </a:lnTo>
                  <a:lnTo>
                    <a:pt x="2109" y="57"/>
                  </a:lnTo>
                  <a:lnTo>
                    <a:pt x="1987" y="45"/>
                  </a:lnTo>
                  <a:lnTo>
                    <a:pt x="1861" y="40"/>
                  </a:lnTo>
                  <a:close/>
                  <a:moveTo>
                    <a:pt x="1861" y="0"/>
                  </a:moveTo>
                  <a:lnTo>
                    <a:pt x="1990" y="4"/>
                  </a:lnTo>
                  <a:lnTo>
                    <a:pt x="2115" y="16"/>
                  </a:lnTo>
                  <a:lnTo>
                    <a:pt x="2237" y="38"/>
                  </a:lnTo>
                  <a:lnTo>
                    <a:pt x="2357" y="66"/>
                  </a:lnTo>
                  <a:lnTo>
                    <a:pt x="2474" y="103"/>
                  </a:lnTo>
                  <a:lnTo>
                    <a:pt x="2587" y="146"/>
                  </a:lnTo>
                  <a:lnTo>
                    <a:pt x="2697" y="197"/>
                  </a:lnTo>
                  <a:lnTo>
                    <a:pt x="2802" y="255"/>
                  </a:lnTo>
                  <a:lnTo>
                    <a:pt x="2902" y="318"/>
                  </a:lnTo>
                  <a:lnTo>
                    <a:pt x="3000" y="389"/>
                  </a:lnTo>
                  <a:lnTo>
                    <a:pt x="3091" y="465"/>
                  </a:lnTo>
                  <a:lnTo>
                    <a:pt x="3179" y="547"/>
                  </a:lnTo>
                  <a:lnTo>
                    <a:pt x="3260" y="633"/>
                  </a:lnTo>
                  <a:lnTo>
                    <a:pt x="3336" y="726"/>
                  </a:lnTo>
                  <a:lnTo>
                    <a:pt x="3407" y="822"/>
                  </a:lnTo>
                  <a:lnTo>
                    <a:pt x="3470" y="924"/>
                  </a:lnTo>
                  <a:lnTo>
                    <a:pt x="3528" y="1029"/>
                  </a:lnTo>
                  <a:lnTo>
                    <a:pt x="3579" y="1139"/>
                  </a:lnTo>
                  <a:lnTo>
                    <a:pt x="3622" y="1252"/>
                  </a:lnTo>
                  <a:lnTo>
                    <a:pt x="3658" y="1369"/>
                  </a:lnTo>
                  <a:lnTo>
                    <a:pt x="3687" y="1489"/>
                  </a:lnTo>
                  <a:lnTo>
                    <a:pt x="3708" y="1612"/>
                  </a:lnTo>
                  <a:lnTo>
                    <a:pt x="3721" y="1736"/>
                  </a:lnTo>
                  <a:lnTo>
                    <a:pt x="3725" y="1864"/>
                  </a:lnTo>
                  <a:lnTo>
                    <a:pt x="3721" y="1991"/>
                  </a:lnTo>
                  <a:lnTo>
                    <a:pt x="3708" y="2117"/>
                  </a:lnTo>
                  <a:lnTo>
                    <a:pt x="3687" y="2240"/>
                  </a:lnTo>
                  <a:lnTo>
                    <a:pt x="3658" y="2360"/>
                  </a:lnTo>
                  <a:lnTo>
                    <a:pt x="3622" y="2475"/>
                  </a:lnTo>
                  <a:lnTo>
                    <a:pt x="3579" y="2590"/>
                  </a:lnTo>
                  <a:lnTo>
                    <a:pt x="3528" y="2698"/>
                  </a:lnTo>
                  <a:lnTo>
                    <a:pt x="3470" y="2804"/>
                  </a:lnTo>
                  <a:lnTo>
                    <a:pt x="3407" y="2905"/>
                  </a:lnTo>
                  <a:lnTo>
                    <a:pt x="3336" y="3003"/>
                  </a:lnTo>
                  <a:lnTo>
                    <a:pt x="3260" y="3095"/>
                  </a:lnTo>
                  <a:lnTo>
                    <a:pt x="3179" y="3182"/>
                  </a:lnTo>
                  <a:lnTo>
                    <a:pt x="3091" y="3264"/>
                  </a:lnTo>
                  <a:lnTo>
                    <a:pt x="3000" y="3340"/>
                  </a:lnTo>
                  <a:lnTo>
                    <a:pt x="2902" y="3409"/>
                  </a:lnTo>
                  <a:lnTo>
                    <a:pt x="2802" y="3474"/>
                  </a:lnTo>
                  <a:lnTo>
                    <a:pt x="2697" y="3530"/>
                  </a:lnTo>
                  <a:lnTo>
                    <a:pt x="2587" y="3581"/>
                  </a:lnTo>
                  <a:lnTo>
                    <a:pt x="2474" y="3625"/>
                  </a:lnTo>
                  <a:lnTo>
                    <a:pt x="2357" y="3662"/>
                  </a:lnTo>
                  <a:lnTo>
                    <a:pt x="2237" y="3690"/>
                  </a:lnTo>
                  <a:lnTo>
                    <a:pt x="2115" y="3711"/>
                  </a:lnTo>
                  <a:lnTo>
                    <a:pt x="1990" y="3724"/>
                  </a:lnTo>
                  <a:lnTo>
                    <a:pt x="1861" y="3728"/>
                  </a:lnTo>
                  <a:lnTo>
                    <a:pt x="1736" y="3724"/>
                  </a:lnTo>
                  <a:lnTo>
                    <a:pt x="1611" y="3711"/>
                  </a:lnTo>
                  <a:lnTo>
                    <a:pt x="1488" y="3690"/>
                  </a:lnTo>
                  <a:lnTo>
                    <a:pt x="1368" y="3662"/>
                  </a:lnTo>
                  <a:lnTo>
                    <a:pt x="1251" y="3625"/>
                  </a:lnTo>
                  <a:lnTo>
                    <a:pt x="1139" y="3581"/>
                  </a:lnTo>
                  <a:lnTo>
                    <a:pt x="1029" y="3530"/>
                  </a:lnTo>
                  <a:lnTo>
                    <a:pt x="923" y="3474"/>
                  </a:lnTo>
                  <a:lnTo>
                    <a:pt x="823" y="3409"/>
                  </a:lnTo>
                  <a:lnTo>
                    <a:pt x="726" y="3340"/>
                  </a:lnTo>
                  <a:lnTo>
                    <a:pt x="634" y="3264"/>
                  </a:lnTo>
                  <a:lnTo>
                    <a:pt x="547" y="3182"/>
                  </a:lnTo>
                  <a:lnTo>
                    <a:pt x="465" y="3095"/>
                  </a:lnTo>
                  <a:lnTo>
                    <a:pt x="389" y="3003"/>
                  </a:lnTo>
                  <a:lnTo>
                    <a:pt x="319" y="2905"/>
                  </a:lnTo>
                  <a:lnTo>
                    <a:pt x="255" y="2804"/>
                  </a:lnTo>
                  <a:lnTo>
                    <a:pt x="197" y="2698"/>
                  </a:lnTo>
                  <a:lnTo>
                    <a:pt x="147" y="2590"/>
                  </a:lnTo>
                  <a:lnTo>
                    <a:pt x="103" y="2475"/>
                  </a:lnTo>
                  <a:lnTo>
                    <a:pt x="68" y="2360"/>
                  </a:lnTo>
                  <a:lnTo>
                    <a:pt x="38" y="2240"/>
                  </a:lnTo>
                  <a:lnTo>
                    <a:pt x="17" y="2117"/>
                  </a:lnTo>
                  <a:lnTo>
                    <a:pt x="4" y="1991"/>
                  </a:lnTo>
                  <a:lnTo>
                    <a:pt x="0" y="1864"/>
                  </a:lnTo>
                  <a:lnTo>
                    <a:pt x="4" y="1736"/>
                  </a:lnTo>
                  <a:lnTo>
                    <a:pt x="17" y="1612"/>
                  </a:lnTo>
                  <a:lnTo>
                    <a:pt x="38" y="1489"/>
                  </a:lnTo>
                  <a:lnTo>
                    <a:pt x="68" y="1369"/>
                  </a:lnTo>
                  <a:lnTo>
                    <a:pt x="103" y="1252"/>
                  </a:lnTo>
                  <a:lnTo>
                    <a:pt x="147" y="1139"/>
                  </a:lnTo>
                  <a:lnTo>
                    <a:pt x="197" y="1029"/>
                  </a:lnTo>
                  <a:lnTo>
                    <a:pt x="255" y="924"/>
                  </a:lnTo>
                  <a:lnTo>
                    <a:pt x="319" y="822"/>
                  </a:lnTo>
                  <a:lnTo>
                    <a:pt x="389" y="726"/>
                  </a:lnTo>
                  <a:lnTo>
                    <a:pt x="465" y="633"/>
                  </a:lnTo>
                  <a:lnTo>
                    <a:pt x="547" y="547"/>
                  </a:lnTo>
                  <a:lnTo>
                    <a:pt x="634" y="465"/>
                  </a:lnTo>
                  <a:lnTo>
                    <a:pt x="726" y="389"/>
                  </a:lnTo>
                  <a:lnTo>
                    <a:pt x="823" y="318"/>
                  </a:lnTo>
                  <a:lnTo>
                    <a:pt x="923" y="255"/>
                  </a:lnTo>
                  <a:lnTo>
                    <a:pt x="1029" y="197"/>
                  </a:lnTo>
                  <a:lnTo>
                    <a:pt x="1139" y="146"/>
                  </a:lnTo>
                  <a:lnTo>
                    <a:pt x="1251" y="103"/>
                  </a:lnTo>
                  <a:lnTo>
                    <a:pt x="1368" y="66"/>
                  </a:lnTo>
                  <a:lnTo>
                    <a:pt x="1488" y="38"/>
                  </a:lnTo>
                  <a:lnTo>
                    <a:pt x="1611" y="16"/>
                  </a:lnTo>
                  <a:lnTo>
                    <a:pt x="1736" y="4"/>
                  </a:lnTo>
                  <a:lnTo>
                    <a:pt x="186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 name="Google Shape;83;p2"/>
            <p:cNvSpPr/>
            <p:nvPr/>
          </p:nvSpPr>
          <p:spPr>
            <a:xfrm>
              <a:off x="3527770" y="2658541"/>
              <a:ext cx="2088463" cy="1456639"/>
            </a:xfrm>
            <a:custGeom>
              <a:avLst/>
              <a:gdLst/>
              <a:ahLst/>
              <a:cxnLst/>
              <a:rect l="l" t="t" r="r" b="b"/>
              <a:pathLst>
                <a:path w="3875" h="2703" extrusionOk="0">
                  <a:moveTo>
                    <a:pt x="157" y="0"/>
                  </a:moveTo>
                  <a:lnTo>
                    <a:pt x="325" y="95"/>
                  </a:lnTo>
                  <a:lnTo>
                    <a:pt x="285" y="199"/>
                  </a:lnTo>
                  <a:lnTo>
                    <a:pt x="253" y="306"/>
                  </a:lnTo>
                  <a:lnTo>
                    <a:pt x="226" y="418"/>
                  </a:lnTo>
                  <a:lnTo>
                    <a:pt x="208" y="531"/>
                  </a:lnTo>
                  <a:lnTo>
                    <a:pt x="196" y="646"/>
                  </a:lnTo>
                  <a:lnTo>
                    <a:pt x="192" y="763"/>
                  </a:lnTo>
                  <a:lnTo>
                    <a:pt x="196" y="888"/>
                  </a:lnTo>
                  <a:lnTo>
                    <a:pt x="209" y="1010"/>
                  </a:lnTo>
                  <a:lnTo>
                    <a:pt x="230" y="1130"/>
                  </a:lnTo>
                  <a:lnTo>
                    <a:pt x="260" y="1246"/>
                  </a:lnTo>
                  <a:lnTo>
                    <a:pt x="296" y="1360"/>
                  </a:lnTo>
                  <a:lnTo>
                    <a:pt x="341" y="1470"/>
                  </a:lnTo>
                  <a:lnTo>
                    <a:pt x="392" y="1576"/>
                  </a:lnTo>
                  <a:lnTo>
                    <a:pt x="451" y="1678"/>
                  </a:lnTo>
                  <a:lnTo>
                    <a:pt x="516" y="1776"/>
                  </a:lnTo>
                  <a:lnTo>
                    <a:pt x="587" y="1868"/>
                  </a:lnTo>
                  <a:lnTo>
                    <a:pt x="663" y="1957"/>
                  </a:lnTo>
                  <a:lnTo>
                    <a:pt x="746" y="2039"/>
                  </a:lnTo>
                  <a:lnTo>
                    <a:pt x="833" y="2116"/>
                  </a:lnTo>
                  <a:lnTo>
                    <a:pt x="926" y="2187"/>
                  </a:lnTo>
                  <a:lnTo>
                    <a:pt x="1023" y="2252"/>
                  </a:lnTo>
                  <a:lnTo>
                    <a:pt x="1126" y="2310"/>
                  </a:lnTo>
                  <a:lnTo>
                    <a:pt x="1232" y="2362"/>
                  </a:lnTo>
                  <a:lnTo>
                    <a:pt x="1342" y="2405"/>
                  </a:lnTo>
                  <a:lnTo>
                    <a:pt x="1454" y="2444"/>
                  </a:lnTo>
                  <a:lnTo>
                    <a:pt x="1571" y="2472"/>
                  </a:lnTo>
                  <a:lnTo>
                    <a:pt x="1691" y="2494"/>
                  </a:lnTo>
                  <a:lnTo>
                    <a:pt x="1814" y="2507"/>
                  </a:lnTo>
                  <a:lnTo>
                    <a:pt x="1936" y="2511"/>
                  </a:lnTo>
                  <a:lnTo>
                    <a:pt x="2062" y="2507"/>
                  </a:lnTo>
                  <a:lnTo>
                    <a:pt x="2184" y="2494"/>
                  </a:lnTo>
                  <a:lnTo>
                    <a:pt x="2304" y="2472"/>
                  </a:lnTo>
                  <a:lnTo>
                    <a:pt x="2421" y="2444"/>
                  </a:lnTo>
                  <a:lnTo>
                    <a:pt x="2534" y="2405"/>
                  </a:lnTo>
                  <a:lnTo>
                    <a:pt x="2644" y="2362"/>
                  </a:lnTo>
                  <a:lnTo>
                    <a:pt x="2749" y="2310"/>
                  </a:lnTo>
                  <a:lnTo>
                    <a:pt x="2852" y="2252"/>
                  </a:lnTo>
                  <a:lnTo>
                    <a:pt x="2949" y="2187"/>
                  </a:lnTo>
                  <a:lnTo>
                    <a:pt x="3042" y="2116"/>
                  </a:lnTo>
                  <a:lnTo>
                    <a:pt x="3130" y="2039"/>
                  </a:lnTo>
                  <a:lnTo>
                    <a:pt x="3213" y="1957"/>
                  </a:lnTo>
                  <a:lnTo>
                    <a:pt x="3289" y="1868"/>
                  </a:lnTo>
                  <a:lnTo>
                    <a:pt x="3359" y="1776"/>
                  </a:lnTo>
                  <a:lnTo>
                    <a:pt x="3424" y="1678"/>
                  </a:lnTo>
                  <a:lnTo>
                    <a:pt x="3483" y="1576"/>
                  </a:lnTo>
                  <a:lnTo>
                    <a:pt x="3534" y="1470"/>
                  </a:lnTo>
                  <a:lnTo>
                    <a:pt x="3579" y="1360"/>
                  </a:lnTo>
                  <a:lnTo>
                    <a:pt x="3616" y="1246"/>
                  </a:lnTo>
                  <a:lnTo>
                    <a:pt x="3645" y="1130"/>
                  </a:lnTo>
                  <a:lnTo>
                    <a:pt x="3666" y="1010"/>
                  </a:lnTo>
                  <a:lnTo>
                    <a:pt x="3679" y="888"/>
                  </a:lnTo>
                  <a:lnTo>
                    <a:pt x="3683" y="763"/>
                  </a:lnTo>
                  <a:lnTo>
                    <a:pt x="3681" y="656"/>
                  </a:lnTo>
                  <a:lnTo>
                    <a:pt x="3671" y="550"/>
                  </a:lnTo>
                  <a:lnTo>
                    <a:pt x="3655" y="447"/>
                  </a:lnTo>
                  <a:lnTo>
                    <a:pt x="3633" y="346"/>
                  </a:lnTo>
                  <a:lnTo>
                    <a:pt x="3820" y="302"/>
                  </a:lnTo>
                  <a:lnTo>
                    <a:pt x="3844" y="414"/>
                  </a:lnTo>
                  <a:lnTo>
                    <a:pt x="3861" y="528"/>
                  </a:lnTo>
                  <a:lnTo>
                    <a:pt x="3871" y="645"/>
                  </a:lnTo>
                  <a:lnTo>
                    <a:pt x="3875" y="763"/>
                  </a:lnTo>
                  <a:lnTo>
                    <a:pt x="3871" y="896"/>
                  </a:lnTo>
                  <a:lnTo>
                    <a:pt x="3857" y="1026"/>
                  </a:lnTo>
                  <a:lnTo>
                    <a:pt x="3836" y="1153"/>
                  </a:lnTo>
                  <a:lnTo>
                    <a:pt x="3806" y="1278"/>
                  </a:lnTo>
                  <a:lnTo>
                    <a:pt x="3768" y="1400"/>
                  </a:lnTo>
                  <a:lnTo>
                    <a:pt x="3723" y="1517"/>
                  </a:lnTo>
                  <a:lnTo>
                    <a:pt x="3669" y="1631"/>
                  </a:lnTo>
                  <a:lnTo>
                    <a:pt x="3610" y="1741"/>
                  </a:lnTo>
                  <a:lnTo>
                    <a:pt x="3544" y="1847"/>
                  </a:lnTo>
                  <a:lnTo>
                    <a:pt x="3471" y="1947"/>
                  </a:lnTo>
                  <a:lnTo>
                    <a:pt x="3392" y="2043"/>
                  </a:lnTo>
                  <a:lnTo>
                    <a:pt x="3307" y="2135"/>
                  </a:lnTo>
                  <a:lnTo>
                    <a:pt x="3217" y="2219"/>
                  </a:lnTo>
                  <a:lnTo>
                    <a:pt x="3121" y="2298"/>
                  </a:lnTo>
                  <a:lnTo>
                    <a:pt x="3020" y="2372"/>
                  </a:lnTo>
                  <a:lnTo>
                    <a:pt x="2914" y="2438"/>
                  </a:lnTo>
                  <a:lnTo>
                    <a:pt x="2806" y="2497"/>
                  </a:lnTo>
                  <a:lnTo>
                    <a:pt x="2691" y="2551"/>
                  </a:lnTo>
                  <a:lnTo>
                    <a:pt x="2573" y="2596"/>
                  </a:lnTo>
                  <a:lnTo>
                    <a:pt x="2452" y="2634"/>
                  </a:lnTo>
                  <a:lnTo>
                    <a:pt x="2328" y="2664"/>
                  </a:lnTo>
                  <a:lnTo>
                    <a:pt x="2200" y="2685"/>
                  </a:lnTo>
                  <a:lnTo>
                    <a:pt x="2070" y="2699"/>
                  </a:lnTo>
                  <a:lnTo>
                    <a:pt x="1936" y="2703"/>
                  </a:lnTo>
                  <a:lnTo>
                    <a:pt x="1805" y="2699"/>
                  </a:lnTo>
                  <a:lnTo>
                    <a:pt x="1676" y="2685"/>
                  </a:lnTo>
                  <a:lnTo>
                    <a:pt x="1547" y="2664"/>
                  </a:lnTo>
                  <a:lnTo>
                    <a:pt x="1423" y="2634"/>
                  </a:lnTo>
                  <a:lnTo>
                    <a:pt x="1302" y="2596"/>
                  </a:lnTo>
                  <a:lnTo>
                    <a:pt x="1184" y="2551"/>
                  </a:lnTo>
                  <a:lnTo>
                    <a:pt x="1070" y="2497"/>
                  </a:lnTo>
                  <a:lnTo>
                    <a:pt x="961" y="2438"/>
                  </a:lnTo>
                  <a:lnTo>
                    <a:pt x="856" y="2372"/>
                  </a:lnTo>
                  <a:lnTo>
                    <a:pt x="754" y="2298"/>
                  </a:lnTo>
                  <a:lnTo>
                    <a:pt x="658" y="2219"/>
                  </a:lnTo>
                  <a:lnTo>
                    <a:pt x="568" y="2135"/>
                  </a:lnTo>
                  <a:lnTo>
                    <a:pt x="484" y="2043"/>
                  </a:lnTo>
                  <a:lnTo>
                    <a:pt x="405" y="1947"/>
                  </a:lnTo>
                  <a:lnTo>
                    <a:pt x="332" y="1847"/>
                  </a:lnTo>
                  <a:lnTo>
                    <a:pt x="265" y="1741"/>
                  </a:lnTo>
                  <a:lnTo>
                    <a:pt x="206" y="1631"/>
                  </a:lnTo>
                  <a:lnTo>
                    <a:pt x="153" y="1517"/>
                  </a:lnTo>
                  <a:lnTo>
                    <a:pt x="108" y="1400"/>
                  </a:lnTo>
                  <a:lnTo>
                    <a:pt x="69" y="1278"/>
                  </a:lnTo>
                  <a:lnTo>
                    <a:pt x="40" y="1153"/>
                  </a:lnTo>
                  <a:lnTo>
                    <a:pt x="19" y="1026"/>
                  </a:lnTo>
                  <a:lnTo>
                    <a:pt x="5" y="896"/>
                  </a:lnTo>
                  <a:lnTo>
                    <a:pt x="0" y="763"/>
                  </a:lnTo>
                  <a:lnTo>
                    <a:pt x="3" y="648"/>
                  </a:lnTo>
                  <a:lnTo>
                    <a:pt x="13" y="535"/>
                  </a:lnTo>
                  <a:lnTo>
                    <a:pt x="30" y="423"/>
                  </a:lnTo>
                  <a:lnTo>
                    <a:pt x="53" y="313"/>
                  </a:lnTo>
                  <a:lnTo>
                    <a:pt x="82" y="206"/>
                  </a:lnTo>
                  <a:lnTo>
                    <a:pt x="116" y="102"/>
                  </a:lnTo>
                  <a:lnTo>
                    <a:pt x="15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grpSp>
      <p:grpSp>
        <p:nvGrpSpPr>
          <p:cNvPr id="84" name="Google Shape;84;p2"/>
          <p:cNvGrpSpPr/>
          <p:nvPr/>
        </p:nvGrpSpPr>
        <p:grpSpPr>
          <a:xfrm>
            <a:off x="5060612" y="2725296"/>
            <a:ext cx="1545963" cy="1546615"/>
            <a:chOff x="3744487" y="2281172"/>
            <a:chExt cx="1655029" cy="1617291"/>
          </a:xfrm>
        </p:grpSpPr>
        <p:sp>
          <p:nvSpPr>
            <p:cNvPr id="85" name="Google Shape;85;p2"/>
            <p:cNvSpPr/>
            <p:nvPr/>
          </p:nvSpPr>
          <p:spPr>
            <a:xfrm>
              <a:off x="3784380" y="2281172"/>
              <a:ext cx="1575242" cy="1577398"/>
            </a:xfrm>
            <a:custGeom>
              <a:avLst/>
              <a:gdLst/>
              <a:ahLst/>
              <a:cxnLst/>
              <a:rect l="l" t="t" r="r" b="b"/>
              <a:pathLst>
                <a:path w="2922" h="2925" extrusionOk="0">
                  <a:moveTo>
                    <a:pt x="1459" y="41"/>
                  </a:moveTo>
                  <a:lnTo>
                    <a:pt x="1349" y="45"/>
                  </a:lnTo>
                  <a:lnTo>
                    <a:pt x="1241" y="57"/>
                  </a:lnTo>
                  <a:lnTo>
                    <a:pt x="1135" y="79"/>
                  </a:lnTo>
                  <a:lnTo>
                    <a:pt x="1032" y="107"/>
                  </a:lnTo>
                  <a:lnTo>
                    <a:pt x="932" y="142"/>
                  </a:lnTo>
                  <a:lnTo>
                    <a:pt x="837" y="186"/>
                  </a:lnTo>
                  <a:lnTo>
                    <a:pt x="745" y="235"/>
                  </a:lnTo>
                  <a:lnTo>
                    <a:pt x="656" y="292"/>
                  </a:lnTo>
                  <a:lnTo>
                    <a:pt x="573" y="354"/>
                  </a:lnTo>
                  <a:lnTo>
                    <a:pt x="494" y="421"/>
                  </a:lnTo>
                  <a:lnTo>
                    <a:pt x="421" y="495"/>
                  </a:lnTo>
                  <a:lnTo>
                    <a:pt x="353" y="574"/>
                  </a:lnTo>
                  <a:lnTo>
                    <a:pt x="291" y="657"/>
                  </a:lnTo>
                  <a:lnTo>
                    <a:pt x="235" y="744"/>
                  </a:lnTo>
                  <a:lnTo>
                    <a:pt x="186" y="838"/>
                  </a:lnTo>
                  <a:lnTo>
                    <a:pt x="142" y="933"/>
                  </a:lnTo>
                  <a:lnTo>
                    <a:pt x="107" y="1034"/>
                  </a:lnTo>
                  <a:lnTo>
                    <a:pt x="79" y="1137"/>
                  </a:lnTo>
                  <a:lnTo>
                    <a:pt x="57" y="1242"/>
                  </a:lnTo>
                  <a:lnTo>
                    <a:pt x="45" y="1351"/>
                  </a:lnTo>
                  <a:lnTo>
                    <a:pt x="41" y="1462"/>
                  </a:lnTo>
                  <a:lnTo>
                    <a:pt x="45" y="1572"/>
                  </a:lnTo>
                  <a:lnTo>
                    <a:pt x="57" y="1681"/>
                  </a:lnTo>
                  <a:lnTo>
                    <a:pt x="79" y="1788"/>
                  </a:lnTo>
                  <a:lnTo>
                    <a:pt x="107" y="1891"/>
                  </a:lnTo>
                  <a:lnTo>
                    <a:pt x="142" y="1990"/>
                  </a:lnTo>
                  <a:lnTo>
                    <a:pt x="186" y="2087"/>
                  </a:lnTo>
                  <a:lnTo>
                    <a:pt x="235" y="2179"/>
                  </a:lnTo>
                  <a:lnTo>
                    <a:pt x="291" y="2267"/>
                  </a:lnTo>
                  <a:lnTo>
                    <a:pt x="353" y="2351"/>
                  </a:lnTo>
                  <a:lnTo>
                    <a:pt x="421" y="2429"/>
                  </a:lnTo>
                  <a:lnTo>
                    <a:pt x="494" y="2503"/>
                  </a:lnTo>
                  <a:lnTo>
                    <a:pt x="573" y="2571"/>
                  </a:lnTo>
                  <a:lnTo>
                    <a:pt x="656" y="2633"/>
                  </a:lnTo>
                  <a:lnTo>
                    <a:pt x="745" y="2690"/>
                  </a:lnTo>
                  <a:lnTo>
                    <a:pt x="837" y="2739"/>
                  </a:lnTo>
                  <a:lnTo>
                    <a:pt x="932" y="2781"/>
                  </a:lnTo>
                  <a:lnTo>
                    <a:pt x="1032" y="2818"/>
                  </a:lnTo>
                  <a:lnTo>
                    <a:pt x="1135" y="2846"/>
                  </a:lnTo>
                  <a:lnTo>
                    <a:pt x="1241" y="2867"/>
                  </a:lnTo>
                  <a:lnTo>
                    <a:pt x="1349" y="2879"/>
                  </a:lnTo>
                  <a:lnTo>
                    <a:pt x="1459" y="2884"/>
                  </a:lnTo>
                  <a:lnTo>
                    <a:pt x="1572" y="2879"/>
                  </a:lnTo>
                  <a:lnTo>
                    <a:pt x="1680" y="2867"/>
                  </a:lnTo>
                  <a:lnTo>
                    <a:pt x="1786" y="2846"/>
                  </a:lnTo>
                  <a:lnTo>
                    <a:pt x="1889" y="2818"/>
                  </a:lnTo>
                  <a:lnTo>
                    <a:pt x="1989" y="2781"/>
                  </a:lnTo>
                  <a:lnTo>
                    <a:pt x="2085" y="2739"/>
                  </a:lnTo>
                  <a:lnTo>
                    <a:pt x="2176" y="2690"/>
                  </a:lnTo>
                  <a:lnTo>
                    <a:pt x="2265" y="2633"/>
                  </a:lnTo>
                  <a:lnTo>
                    <a:pt x="2348" y="2571"/>
                  </a:lnTo>
                  <a:lnTo>
                    <a:pt x="2427" y="2503"/>
                  </a:lnTo>
                  <a:lnTo>
                    <a:pt x="2500" y="2429"/>
                  </a:lnTo>
                  <a:lnTo>
                    <a:pt x="2568" y="2351"/>
                  </a:lnTo>
                  <a:lnTo>
                    <a:pt x="2630" y="2267"/>
                  </a:lnTo>
                  <a:lnTo>
                    <a:pt x="2686" y="2179"/>
                  </a:lnTo>
                  <a:lnTo>
                    <a:pt x="2736" y="2087"/>
                  </a:lnTo>
                  <a:lnTo>
                    <a:pt x="2779" y="1990"/>
                  </a:lnTo>
                  <a:lnTo>
                    <a:pt x="2815" y="1891"/>
                  </a:lnTo>
                  <a:lnTo>
                    <a:pt x="2843" y="1788"/>
                  </a:lnTo>
                  <a:lnTo>
                    <a:pt x="2864" y="1681"/>
                  </a:lnTo>
                  <a:lnTo>
                    <a:pt x="2877" y="1572"/>
                  </a:lnTo>
                  <a:lnTo>
                    <a:pt x="2881" y="1462"/>
                  </a:lnTo>
                  <a:lnTo>
                    <a:pt x="2877" y="1351"/>
                  </a:lnTo>
                  <a:lnTo>
                    <a:pt x="2864" y="1242"/>
                  </a:lnTo>
                  <a:lnTo>
                    <a:pt x="2843" y="1137"/>
                  </a:lnTo>
                  <a:lnTo>
                    <a:pt x="2815" y="1034"/>
                  </a:lnTo>
                  <a:lnTo>
                    <a:pt x="2779" y="933"/>
                  </a:lnTo>
                  <a:lnTo>
                    <a:pt x="2736" y="838"/>
                  </a:lnTo>
                  <a:lnTo>
                    <a:pt x="2686" y="744"/>
                  </a:lnTo>
                  <a:lnTo>
                    <a:pt x="2630" y="657"/>
                  </a:lnTo>
                  <a:lnTo>
                    <a:pt x="2568" y="574"/>
                  </a:lnTo>
                  <a:lnTo>
                    <a:pt x="2500" y="495"/>
                  </a:lnTo>
                  <a:lnTo>
                    <a:pt x="2427" y="421"/>
                  </a:lnTo>
                  <a:lnTo>
                    <a:pt x="2348" y="354"/>
                  </a:lnTo>
                  <a:lnTo>
                    <a:pt x="2265" y="292"/>
                  </a:lnTo>
                  <a:lnTo>
                    <a:pt x="2176" y="235"/>
                  </a:lnTo>
                  <a:lnTo>
                    <a:pt x="2085" y="186"/>
                  </a:lnTo>
                  <a:lnTo>
                    <a:pt x="1989" y="142"/>
                  </a:lnTo>
                  <a:lnTo>
                    <a:pt x="1889" y="107"/>
                  </a:lnTo>
                  <a:lnTo>
                    <a:pt x="1786" y="79"/>
                  </a:lnTo>
                  <a:lnTo>
                    <a:pt x="1680" y="57"/>
                  </a:lnTo>
                  <a:lnTo>
                    <a:pt x="1572" y="45"/>
                  </a:lnTo>
                  <a:lnTo>
                    <a:pt x="1459" y="41"/>
                  </a:lnTo>
                  <a:close/>
                  <a:moveTo>
                    <a:pt x="1459" y="0"/>
                  </a:moveTo>
                  <a:lnTo>
                    <a:pt x="1575" y="4"/>
                  </a:lnTo>
                  <a:lnTo>
                    <a:pt x="1686" y="17"/>
                  </a:lnTo>
                  <a:lnTo>
                    <a:pt x="1795" y="38"/>
                  </a:lnTo>
                  <a:lnTo>
                    <a:pt x="1902" y="67"/>
                  </a:lnTo>
                  <a:lnTo>
                    <a:pt x="2003" y="104"/>
                  </a:lnTo>
                  <a:lnTo>
                    <a:pt x="2103" y="148"/>
                  </a:lnTo>
                  <a:lnTo>
                    <a:pt x="2198" y="200"/>
                  </a:lnTo>
                  <a:lnTo>
                    <a:pt x="2288" y="258"/>
                  </a:lnTo>
                  <a:lnTo>
                    <a:pt x="2374" y="321"/>
                  </a:lnTo>
                  <a:lnTo>
                    <a:pt x="2455" y="392"/>
                  </a:lnTo>
                  <a:lnTo>
                    <a:pt x="2530" y="467"/>
                  </a:lnTo>
                  <a:lnTo>
                    <a:pt x="2601" y="548"/>
                  </a:lnTo>
                  <a:lnTo>
                    <a:pt x="2664" y="634"/>
                  </a:lnTo>
                  <a:lnTo>
                    <a:pt x="2722" y="725"/>
                  </a:lnTo>
                  <a:lnTo>
                    <a:pt x="2772" y="819"/>
                  </a:lnTo>
                  <a:lnTo>
                    <a:pt x="2817" y="918"/>
                  </a:lnTo>
                  <a:lnTo>
                    <a:pt x="2854" y="1021"/>
                  </a:lnTo>
                  <a:lnTo>
                    <a:pt x="2882" y="1127"/>
                  </a:lnTo>
                  <a:lnTo>
                    <a:pt x="2905" y="1237"/>
                  </a:lnTo>
                  <a:lnTo>
                    <a:pt x="2918" y="1348"/>
                  </a:lnTo>
                  <a:lnTo>
                    <a:pt x="2922" y="1462"/>
                  </a:lnTo>
                  <a:lnTo>
                    <a:pt x="2918" y="1577"/>
                  </a:lnTo>
                  <a:lnTo>
                    <a:pt x="2905" y="1688"/>
                  </a:lnTo>
                  <a:lnTo>
                    <a:pt x="2882" y="1797"/>
                  </a:lnTo>
                  <a:lnTo>
                    <a:pt x="2854" y="1903"/>
                  </a:lnTo>
                  <a:lnTo>
                    <a:pt x="2817" y="2006"/>
                  </a:lnTo>
                  <a:lnTo>
                    <a:pt x="2772" y="2104"/>
                  </a:lnTo>
                  <a:lnTo>
                    <a:pt x="2722" y="2200"/>
                  </a:lnTo>
                  <a:lnTo>
                    <a:pt x="2664" y="2290"/>
                  </a:lnTo>
                  <a:lnTo>
                    <a:pt x="2601" y="2377"/>
                  </a:lnTo>
                  <a:lnTo>
                    <a:pt x="2530" y="2457"/>
                  </a:lnTo>
                  <a:lnTo>
                    <a:pt x="2455" y="2533"/>
                  </a:lnTo>
                  <a:lnTo>
                    <a:pt x="2374" y="2604"/>
                  </a:lnTo>
                  <a:lnTo>
                    <a:pt x="2288" y="2667"/>
                  </a:lnTo>
                  <a:lnTo>
                    <a:pt x="2198" y="2725"/>
                  </a:lnTo>
                  <a:lnTo>
                    <a:pt x="2103" y="2776"/>
                  </a:lnTo>
                  <a:lnTo>
                    <a:pt x="2003" y="2819"/>
                  </a:lnTo>
                  <a:lnTo>
                    <a:pt x="1902" y="2856"/>
                  </a:lnTo>
                  <a:lnTo>
                    <a:pt x="1795" y="2886"/>
                  </a:lnTo>
                  <a:lnTo>
                    <a:pt x="1686" y="2907"/>
                  </a:lnTo>
                  <a:lnTo>
                    <a:pt x="1575" y="2921"/>
                  </a:lnTo>
                  <a:lnTo>
                    <a:pt x="1459" y="2925"/>
                  </a:lnTo>
                  <a:lnTo>
                    <a:pt x="1347" y="2921"/>
                  </a:lnTo>
                  <a:lnTo>
                    <a:pt x="1235" y="2907"/>
                  </a:lnTo>
                  <a:lnTo>
                    <a:pt x="1127" y="2886"/>
                  </a:lnTo>
                  <a:lnTo>
                    <a:pt x="1020" y="2856"/>
                  </a:lnTo>
                  <a:lnTo>
                    <a:pt x="918" y="2819"/>
                  </a:lnTo>
                  <a:lnTo>
                    <a:pt x="818" y="2776"/>
                  </a:lnTo>
                  <a:lnTo>
                    <a:pt x="724" y="2725"/>
                  </a:lnTo>
                  <a:lnTo>
                    <a:pt x="634" y="2667"/>
                  </a:lnTo>
                  <a:lnTo>
                    <a:pt x="548" y="2604"/>
                  </a:lnTo>
                  <a:lnTo>
                    <a:pt x="466" y="2533"/>
                  </a:lnTo>
                  <a:lnTo>
                    <a:pt x="391" y="2457"/>
                  </a:lnTo>
                  <a:lnTo>
                    <a:pt x="321" y="2377"/>
                  </a:lnTo>
                  <a:lnTo>
                    <a:pt x="257" y="2290"/>
                  </a:lnTo>
                  <a:lnTo>
                    <a:pt x="200" y="2200"/>
                  </a:lnTo>
                  <a:lnTo>
                    <a:pt x="149" y="2104"/>
                  </a:lnTo>
                  <a:lnTo>
                    <a:pt x="104" y="2006"/>
                  </a:lnTo>
                  <a:lnTo>
                    <a:pt x="67" y="1903"/>
                  </a:lnTo>
                  <a:lnTo>
                    <a:pt x="39" y="1797"/>
                  </a:lnTo>
                  <a:lnTo>
                    <a:pt x="17" y="1688"/>
                  </a:lnTo>
                  <a:lnTo>
                    <a:pt x="4" y="1577"/>
                  </a:lnTo>
                  <a:lnTo>
                    <a:pt x="0" y="1462"/>
                  </a:lnTo>
                  <a:lnTo>
                    <a:pt x="4" y="1348"/>
                  </a:lnTo>
                  <a:lnTo>
                    <a:pt x="17" y="1237"/>
                  </a:lnTo>
                  <a:lnTo>
                    <a:pt x="39" y="1127"/>
                  </a:lnTo>
                  <a:lnTo>
                    <a:pt x="67" y="1021"/>
                  </a:lnTo>
                  <a:lnTo>
                    <a:pt x="104" y="918"/>
                  </a:lnTo>
                  <a:lnTo>
                    <a:pt x="149" y="819"/>
                  </a:lnTo>
                  <a:lnTo>
                    <a:pt x="200" y="725"/>
                  </a:lnTo>
                  <a:lnTo>
                    <a:pt x="257" y="634"/>
                  </a:lnTo>
                  <a:lnTo>
                    <a:pt x="321" y="548"/>
                  </a:lnTo>
                  <a:lnTo>
                    <a:pt x="391" y="467"/>
                  </a:lnTo>
                  <a:lnTo>
                    <a:pt x="466" y="392"/>
                  </a:lnTo>
                  <a:lnTo>
                    <a:pt x="548" y="321"/>
                  </a:lnTo>
                  <a:lnTo>
                    <a:pt x="634" y="258"/>
                  </a:lnTo>
                  <a:lnTo>
                    <a:pt x="724" y="200"/>
                  </a:lnTo>
                  <a:lnTo>
                    <a:pt x="818" y="148"/>
                  </a:lnTo>
                  <a:lnTo>
                    <a:pt x="918" y="104"/>
                  </a:lnTo>
                  <a:lnTo>
                    <a:pt x="1020" y="67"/>
                  </a:lnTo>
                  <a:lnTo>
                    <a:pt x="1127" y="38"/>
                  </a:lnTo>
                  <a:lnTo>
                    <a:pt x="1235" y="17"/>
                  </a:lnTo>
                  <a:lnTo>
                    <a:pt x="1347" y="4"/>
                  </a:lnTo>
                  <a:lnTo>
                    <a:pt x="1459"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 name="Google Shape;86;p2"/>
            <p:cNvSpPr/>
            <p:nvPr/>
          </p:nvSpPr>
          <p:spPr>
            <a:xfrm>
              <a:off x="3744487" y="3102756"/>
              <a:ext cx="1655029" cy="795707"/>
            </a:xfrm>
            <a:custGeom>
              <a:avLst/>
              <a:gdLst/>
              <a:ahLst/>
              <a:cxnLst/>
              <a:rect l="l" t="t" r="r" b="b"/>
              <a:pathLst>
                <a:path w="3069" h="1477" extrusionOk="0">
                  <a:moveTo>
                    <a:pt x="0" y="0"/>
                  </a:moveTo>
                  <a:lnTo>
                    <a:pt x="192" y="0"/>
                  </a:lnTo>
                  <a:lnTo>
                    <a:pt x="200" y="107"/>
                  </a:lnTo>
                  <a:lnTo>
                    <a:pt x="217" y="210"/>
                  </a:lnTo>
                  <a:lnTo>
                    <a:pt x="243" y="310"/>
                  </a:lnTo>
                  <a:lnTo>
                    <a:pt x="274" y="408"/>
                  </a:lnTo>
                  <a:lnTo>
                    <a:pt x="313" y="502"/>
                  </a:lnTo>
                  <a:lnTo>
                    <a:pt x="360" y="593"/>
                  </a:lnTo>
                  <a:lnTo>
                    <a:pt x="412" y="680"/>
                  </a:lnTo>
                  <a:lnTo>
                    <a:pt x="471" y="762"/>
                  </a:lnTo>
                  <a:lnTo>
                    <a:pt x="534" y="838"/>
                  </a:lnTo>
                  <a:lnTo>
                    <a:pt x="605" y="911"/>
                  </a:lnTo>
                  <a:lnTo>
                    <a:pt x="679" y="978"/>
                  </a:lnTo>
                  <a:lnTo>
                    <a:pt x="760" y="1038"/>
                  </a:lnTo>
                  <a:lnTo>
                    <a:pt x="844" y="1093"/>
                  </a:lnTo>
                  <a:lnTo>
                    <a:pt x="933" y="1143"/>
                  </a:lnTo>
                  <a:lnTo>
                    <a:pt x="1025" y="1185"/>
                  </a:lnTo>
                  <a:lnTo>
                    <a:pt x="1122" y="1220"/>
                  </a:lnTo>
                  <a:lnTo>
                    <a:pt x="1221" y="1249"/>
                  </a:lnTo>
                  <a:lnTo>
                    <a:pt x="1323" y="1268"/>
                  </a:lnTo>
                  <a:lnTo>
                    <a:pt x="1428" y="1281"/>
                  </a:lnTo>
                  <a:lnTo>
                    <a:pt x="1533" y="1285"/>
                  </a:lnTo>
                  <a:lnTo>
                    <a:pt x="1642" y="1281"/>
                  </a:lnTo>
                  <a:lnTo>
                    <a:pt x="1746" y="1268"/>
                  </a:lnTo>
                  <a:lnTo>
                    <a:pt x="1849" y="1249"/>
                  </a:lnTo>
                  <a:lnTo>
                    <a:pt x="1948" y="1220"/>
                  </a:lnTo>
                  <a:lnTo>
                    <a:pt x="2045" y="1185"/>
                  </a:lnTo>
                  <a:lnTo>
                    <a:pt x="2136" y="1143"/>
                  </a:lnTo>
                  <a:lnTo>
                    <a:pt x="2225" y="1093"/>
                  </a:lnTo>
                  <a:lnTo>
                    <a:pt x="2310" y="1038"/>
                  </a:lnTo>
                  <a:lnTo>
                    <a:pt x="2390" y="978"/>
                  </a:lnTo>
                  <a:lnTo>
                    <a:pt x="2465" y="911"/>
                  </a:lnTo>
                  <a:lnTo>
                    <a:pt x="2535" y="838"/>
                  </a:lnTo>
                  <a:lnTo>
                    <a:pt x="2598" y="762"/>
                  </a:lnTo>
                  <a:lnTo>
                    <a:pt x="2658" y="680"/>
                  </a:lnTo>
                  <a:lnTo>
                    <a:pt x="2710" y="593"/>
                  </a:lnTo>
                  <a:lnTo>
                    <a:pt x="2756" y="502"/>
                  </a:lnTo>
                  <a:lnTo>
                    <a:pt x="2796" y="408"/>
                  </a:lnTo>
                  <a:lnTo>
                    <a:pt x="2827" y="310"/>
                  </a:lnTo>
                  <a:lnTo>
                    <a:pt x="2852" y="210"/>
                  </a:lnTo>
                  <a:lnTo>
                    <a:pt x="2869" y="107"/>
                  </a:lnTo>
                  <a:lnTo>
                    <a:pt x="2877" y="0"/>
                  </a:lnTo>
                  <a:lnTo>
                    <a:pt x="3069" y="0"/>
                  </a:lnTo>
                  <a:lnTo>
                    <a:pt x="3061" y="117"/>
                  </a:lnTo>
                  <a:lnTo>
                    <a:pt x="3044" y="230"/>
                  </a:lnTo>
                  <a:lnTo>
                    <a:pt x="3018" y="340"/>
                  </a:lnTo>
                  <a:lnTo>
                    <a:pt x="2984" y="447"/>
                  </a:lnTo>
                  <a:lnTo>
                    <a:pt x="2944" y="552"/>
                  </a:lnTo>
                  <a:lnTo>
                    <a:pt x="2896" y="652"/>
                  </a:lnTo>
                  <a:lnTo>
                    <a:pt x="2841" y="748"/>
                  </a:lnTo>
                  <a:lnTo>
                    <a:pt x="2780" y="839"/>
                  </a:lnTo>
                  <a:lnTo>
                    <a:pt x="2713" y="925"/>
                  </a:lnTo>
                  <a:lnTo>
                    <a:pt x="2639" y="1007"/>
                  </a:lnTo>
                  <a:lnTo>
                    <a:pt x="2560" y="1083"/>
                  </a:lnTo>
                  <a:lnTo>
                    <a:pt x="2476" y="1154"/>
                  </a:lnTo>
                  <a:lnTo>
                    <a:pt x="2387" y="1219"/>
                  </a:lnTo>
                  <a:lnTo>
                    <a:pt x="2293" y="1277"/>
                  </a:lnTo>
                  <a:lnTo>
                    <a:pt x="2194" y="1328"/>
                  </a:lnTo>
                  <a:lnTo>
                    <a:pt x="2093" y="1373"/>
                  </a:lnTo>
                  <a:lnTo>
                    <a:pt x="1987" y="1409"/>
                  </a:lnTo>
                  <a:lnTo>
                    <a:pt x="1878" y="1439"/>
                  </a:lnTo>
                  <a:lnTo>
                    <a:pt x="1766" y="1460"/>
                  </a:lnTo>
                  <a:lnTo>
                    <a:pt x="1652" y="1473"/>
                  </a:lnTo>
                  <a:lnTo>
                    <a:pt x="1533" y="1477"/>
                  </a:lnTo>
                  <a:lnTo>
                    <a:pt x="1418" y="1473"/>
                  </a:lnTo>
                  <a:lnTo>
                    <a:pt x="1304" y="1460"/>
                  </a:lnTo>
                  <a:lnTo>
                    <a:pt x="1191" y="1439"/>
                  </a:lnTo>
                  <a:lnTo>
                    <a:pt x="1082" y="1409"/>
                  </a:lnTo>
                  <a:lnTo>
                    <a:pt x="977" y="1373"/>
                  </a:lnTo>
                  <a:lnTo>
                    <a:pt x="875" y="1328"/>
                  </a:lnTo>
                  <a:lnTo>
                    <a:pt x="777" y="1277"/>
                  </a:lnTo>
                  <a:lnTo>
                    <a:pt x="682" y="1219"/>
                  </a:lnTo>
                  <a:lnTo>
                    <a:pt x="594" y="1154"/>
                  </a:lnTo>
                  <a:lnTo>
                    <a:pt x="509" y="1083"/>
                  </a:lnTo>
                  <a:lnTo>
                    <a:pt x="430" y="1007"/>
                  </a:lnTo>
                  <a:lnTo>
                    <a:pt x="357" y="925"/>
                  </a:lnTo>
                  <a:lnTo>
                    <a:pt x="289" y="839"/>
                  </a:lnTo>
                  <a:lnTo>
                    <a:pt x="229" y="748"/>
                  </a:lnTo>
                  <a:lnTo>
                    <a:pt x="174" y="652"/>
                  </a:lnTo>
                  <a:lnTo>
                    <a:pt x="126" y="552"/>
                  </a:lnTo>
                  <a:lnTo>
                    <a:pt x="85" y="447"/>
                  </a:lnTo>
                  <a:lnTo>
                    <a:pt x="51" y="340"/>
                  </a:lnTo>
                  <a:lnTo>
                    <a:pt x="26" y="230"/>
                  </a:lnTo>
                  <a:lnTo>
                    <a:pt x="9" y="117"/>
                  </a:lnTo>
                  <a:lnTo>
                    <a:pt x="0"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grpSp>
      <p:grpSp>
        <p:nvGrpSpPr>
          <p:cNvPr id="87" name="Google Shape;87;p2"/>
          <p:cNvGrpSpPr/>
          <p:nvPr/>
        </p:nvGrpSpPr>
        <p:grpSpPr>
          <a:xfrm>
            <a:off x="5295275" y="2907798"/>
            <a:ext cx="1075626" cy="1104282"/>
            <a:chOff x="3995705" y="2472014"/>
            <a:chExt cx="1151511" cy="1154744"/>
          </a:xfrm>
        </p:grpSpPr>
        <p:sp>
          <p:nvSpPr>
            <p:cNvPr id="88" name="Google Shape;88;p2"/>
            <p:cNvSpPr/>
            <p:nvPr/>
          </p:nvSpPr>
          <p:spPr>
            <a:xfrm>
              <a:off x="4015113" y="2511906"/>
              <a:ext cx="1113775" cy="1114852"/>
            </a:xfrm>
            <a:custGeom>
              <a:avLst/>
              <a:gdLst/>
              <a:ahLst/>
              <a:cxnLst/>
              <a:rect l="l" t="t" r="r" b="b"/>
              <a:pathLst>
                <a:path w="2065" h="2068" extrusionOk="0">
                  <a:moveTo>
                    <a:pt x="1031" y="41"/>
                  </a:moveTo>
                  <a:lnTo>
                    <a:pt x="943" y="46"/>
                  </a:lnTo>
                  <a:lnTo>
                    <a:pt x="855" y="57"/>
                  </a:lnTo>
                  <a:lnTo>
                    <a:pt x="769" y="77"/>
                  </a:lnTo>
                  <a:lnTo>
                    <a:pt x="688" y="103"/>
                  </a:lnTo>
                  <a:lnTo>
                    <a:pt x="609" y="137"/>
                  </a:lnTo>
                  <a:lnTo>
                    <a:pt x="533" y="177"/>
                  </a:lnTo>
                  <a:lnTo>
                    <a:pt x="461" y="223"/>
                  </a:lnTo>
                  <a:lnTo>
                    <a:pt x="394" y="276"/>
                  </a:lnTo>
                  <a:lnTo>
                    <a:pt x="332" y="332"/>
                  </a:lnTo>
                  <a:lnTo>
                    <a:pt x="275" y="395"/>
                  </a:lnTo>
                  <a:lnTo>
                    <a:pt x="223" y="462"/>
                  </a:lnTo>
                  <a:lnTo>
                    <a:pt x="177" y="534"/>
                  </a:lnTo>
                  <a:lnTo>
                    <a:pt x="137" y="608"/>
                  </a:lnTo>
                  <a:lnTo>
                    <a:pt x="103" y="687"/>
                  </a:lnTo>
                  <a:lnTo>
                    <a:pt x="77" y="771"/>
                  </a:lnTo>
                  <a:lnTo>
                    <a:pt x="58" y="855"/>
                  </a:lnTo>
                  <a:lnTo>
                    <a:pt x="45" y="944"/>
                  </a:lnTo>
                  <a:lnTo>
                    <a:pt x="41" y="1034"/>
                  </a:lnTo>
                  <a:lnTo>
                    <a:pt x="45" y="1125"/>
                  </a:lnTo>
                  <a:lnTo>
                    <a:pt x="58" y="1212"/>
                  </a:lnTo>
                  <a:lnTo>
                    <a:pt x="77" y="1298"/>
                  </a:lnTo>
                  <a:lnTo>
                    <a:pt x="103" y="1380"/>
                  </a:lnTo>
                  <a:lnTo>
                    <a:pt x="137" y="1459"/>
                  </a:lnTo>
                  <a:lnTo>
                    <a:pt x="177" y="1535"/>
                  </a:lnTo>
                  <a:lnTo>
                    <a:pt x="223" y="1606"/>
                  </a:lnTo>
                  <a:lnTo>
                    <a:pt x="275" y="1673"/>
                  </a:lnTo>
                  <a:lnTo>
                    <a:pt x="332" y="1736"/>
                  </a:lnTo>
                  <a:lnTo>
                    <a:pt x="394" y="1793"/>
                  </a:lnTo>
                  <a:lnTo>
                    <a:pt x="461" y="1846"/>
                  </a:lnTo>
                  <a:lnTo>
                    <a:pt x="533" y="1891"/>
                  </a:lnTo>
                  <a:lnTo>
                    <a:pt x="609" y="1932"/>
                  </a:lnTo>
                  <a:lnTo>
                    <a:pt x="688" y="1964"/>
                  </a:lnTo>
                  <a:lnTo>
                    <a:pt x="769" y="1991"/>
                  </a:lnTo>
                  <a:lnTo>
                    <a:pt x="855" y="2011"/>
                  </a:lnTo>
                  <a:lnTo>
                    <a:pt x="943" y="2023"/>
                  </a:lnTo>
                  <a:lnTo>
                    <a:pt x="1031" y="2026"/>
                  </a:lnTo>
                  <a:lnTo>
                    <a:pt x="1123" y="2023"/>
                  </a:lnTo>
                  <a:lnTo>
                    <a:pt x="1210" y="2011"/>
                  </a:lnTo>
                  <a:lnTo>
                    <a:pt x="1296" y="1991"/>
                  </a:lnTo>
                  <a:lnTo>
                    <a:pt x="1378" y="1964"/>
                  </a:lnTo>
                  <a:lnTo>
                    <a:pt x="1457" y="1932"/>
                  </a:lnTo>
                  <a:lnTo>
                    <a:pt x="1533" y="1891"/>
                  </a:lnTo>
                  <a:lnTo>
                    <a:pt x="1605" y="1846"/>
                  </a:lnTo>
                  <a:lnTo>
                    <a:pt x="1671" y="1793"/>
                  </a:lnTo>
                  <a:lnTo>
                    <a:pt x="1733" y="1736"/>
                  </a:lnTo>
                  <a:lnTo>
                    <a:pt x="1791" y="1673"/>
                  </a:lnTo>
                  <a:lnTo>
                    <a:pt x="1843" y="1606"/>
                  </a:lnTo>
                  <a:lnTo>
                    <a:pt x="1888" y="1535"/>
                  </a:lnTo>
                  <a:lnTo>
                    <a:pt x="1929" y="1459"/>
                  </a:lnTo>
                  <a:lnTo>
                    <a:pt x="1963" y="1380"/>
                  </a:lnTo>
                  <a:lnTo>
                    <a:pt x="1988" y="1298"/>
                  </a:lnTo>
                  <a:lnTo>
                    <a:pt x="2008" y="1212"/>
                  </a:lnTo>
                  <a:lnTo>
                    <a:pt x="2020" y="1125"/>
                  </a:lnTo>
                  <a:lnTo>
                    <a:pt x="2025" y="1034"/>
                  </a:lnTo>
                  <a:lnTo>
                    <a:pt x="2020" y="944"/>
                  </a:lnTo>
                  <a:lnTo>
                    <a:pt x="2008" y="855"/>
                  </a:lnTo>
                  <a:lnTo>
                    <a:pt x="1988" y="771"/>
                  </a:lnTo>
                  <a:lnTo>
                    <a:pt x="1963" y="687"/>
                  </a:lnTo>
                  <a:lnTo>
                    <a:pt x="1929" y="608"/>
                  </a:lnTo>
                  <a:lnTo>
                    <a:pt x="1888" y="534"/>
                  </a:lnTo>
                  <a:lnTo>
                    <a:pt x="1843" y="462"/>
                  </a:lnTo>
                  <a:lnTo>
                    <a:pt x="1791" y="395"/>
                  </a:lnTo>
                  <a:lnTo>
                    <a:pt x="1733" y="332"/>
                  </a:lnTo>
                  <a:lnTo>
                    <a:pt x="1671" y="276"/>
                  </a:lnTo>
                  <a:lnTo>
                    <a:pt x="1605" y="223"/>
                  </a:lnTo>
                  <a:lnTo>
                    <a:pt x="1533" y="177"/>
                  </a:lnTo>
                  <a:lnTo>
                    <a:pt x="1457" y="137"/>
                  </a:lnTo>
                  <a:lnTo>
                    <a:pt x="1378" y="103"/>
                  </a:lnTo>
                  <a:lnTo>
                    <a:pt x="1296" y="77"/>
                  </a:lnTo>
                  <a:lnTo>
                    <a:pt x="1210" y="57"/>
                  </a:lnTo>
                  <a:lnTo>
                    <a:pt x="1123" y="46"/>
                  </a:lnTo>
                  <a:lnTo>
                    <a:pt x="1031" y="41"/>
                  </a:lnTo>
                  <a:close/>
                  <a:moveTo>
                    <a:pt x="1031" y="0"/>
                  </a:moveTo>
                  <a:lnTo>
                    <a:pt x="1127" y="5"/>
                  </a:lnTo>
                  <a:lnTo>
                    <a:pt x="1219" y="17"/>
                  </a:lnTo>
                  <a:lnTo>
                    <a:pt x="1307" y="37"/>
                  </a:lnTo>
                  <a:lnTo>
                    <a:pt x="1392" y="65"/>
                  </a:lnTo>
                  <a:lnTo>
                    <a:pt x="1475" y="101"/>
                  </a:lnTo>
                  <a:lnTo>
                    <a:pt x="1554" y="142"/>
                  </a:lnTo>
                  <a:lnTo>
                    <a:pt x="1627" y="189"/>
                  </a:lnTo>
                  <a:lnTo>
                    <a:pt x="1698" y="243"/>
                  </a:lnTo>
                  <a:lnTo>
                    <a:pt x="1763" y="304"/>
                  </a:lnTo>
                  <a:lnTo>
                    <a:pt x="1822" y="369"/>
                  </a:lnTo>
                  <a:lnTo>
                    <a:pt x="1877" y="438"/>
                  </a:lnTo>
                  <a:lnTo>
                    <a:pt x="1925" y="513"/>
                  </a:lnTo>
                  <a:lnTo>
                    <a:pt x="1965" y="591"/>
                  </a:lnTo>
                  <a:lnTo>
                    <a:pt x="2001" y="673"/>
                  </a:lnTo>
                  <a:lnTo>
                    <a:pt x="2029" y="759"/>
                  </a:lnTo>
                  <a:lnTo>
                    <a:pt x="2049" y="848"/>
                  </a:lnTo>
                  <a:lnTo>
                    <a:pt x="2061" y="940"/>
                  </a:lnTo>
                  <a:lnTo>
                    <a:pt x="2065" y="1034"/>
                  </a:lnTo>
                  <a:lnTo>
                    <a:pt x="2061" y="1128"/>
                  </a:lnTo>
                  <a:lnTo>
                    <a:pt x="2049" y="1219"/>
                  </a:lnTo>
                  <a:lnTo>
                    <a:pt x="2029" y="1308"/>
                  </a:lnTo>
                  <a:lnTo>
                    <a:pt x="2001" y="1394"/>
                  </a:lnTo>
                  <a:lnTo>
                    <a:pt x="1965" y="1477"/>
                  </a:lnTo>
                  <a:lnTo>
                    <a:pt x="1925" y="1555"/>
                  </a:lnTo>
                  <a:lnTo>
                    <a:pt x="1877" y="1630"/>
                  </a:lnTo>
                  <a:lnTo>
                    <a:pt x="1822" y="1700"/>
                  </a:lnTo>
                  <a:lnTo>
                    <a:pt x="1763" y="1765"/>
                  </a:lnTo>
                  <a:lnTo>
                    <a:pt x="1698" y="1824"/>
                  </a:lnTo>
                  <a:lnTo>
                    <a:pt x="1627" y="1878"/>
                  </a:lnTo>
                  <a:lnTo>
                    <a:pt x="1554" y="1926"/>
                  </a:lnTo>
                  <a:lnTo>
                    <a:pt x="1475" y="1968"/>
                  </a:lnTo>
                  <a:lnTo>
                    <a:pt x="1392" y="2004"/>
                  </a:lnTo>
                  <a:lnTo>
                    <a:pt x="1307" y="2030"/>
                  </a:lnTo>
                  <a:lnTo>
                    <a:pt x="1219" y="2052"/>
                  </a:lnTo>
                  <a:lnTo>
                    <a:pt x="1127" y="2064"/>
                  </a:lnTo>
                  <a:lnTo>
                    <a:pt x="1031" y="2068"/>
                  </a:lnTo>
                  <a:lnTo>
                    <a:pt x="938" y="2064"/>
                  </a:lnTo>
                  <a:lnTo>
                    <a:pt x="847" y="2052"/>
                  </a:lnTo>
                  <a:lnTo>
                    <a:pt x="758" y="2030"/>
                  </a:lnTo>
                  <a:lnTo>
                    <a:pt x="673" y="2004"/>
                  </a:lnTo>
                  <a:lnTo>
                    <a:pt x="590" y="1968"/>
                  </a:lnTo>
                  <a:lnTo>
                    <a:pt x="511" y="1926"/>
                  </a:lnTo>
                  <a:lnTo>
                    <a:pt x="438" y="1878"/>
                  </a:lnTo>
                  <a:lnTo>
                    <a:pt x="368" y="1824"/>
                  </a:lnTo>
                  <a:lnTo>
                    <a:pt x="303" y="1765"/>
                  </a:lnTo>
                  <a:lnTo>
                    <a:pt x="244" y="1700"/>
                  </a:lnTo>
                  <a:lnTo>
                    <a:pt x="189" y="1630"/>
                  </a:lnTo>
                  <a:lnTo>
                    <a:pt x="141" y="1555"/>
                  </a:lnTo>
                  <a:lnTo>
                    <a:pt x="100" y="1477"/>
                  </a:lnTo>
                  <a:lnTo>
                    <a:pt x="65" y="1394"/>
                  </a:lnTo>
                  <a:lnTo>
                    <a:pt x="37" y="1308"/>
                  </a:lnTo>
                  <a:lnTo>
                    <a:pt x="17" y="1219"/>
                  </a:lnTo>
                  <a:lnTo>
                    <a:pt x="4" y="1128"/>
                  </a:lnTo>
                  <a:lnTo>
                    <a:pt x="0" y="1034"/>
                  </a:lnTo>
                  <a:lnTo>
                    <a:pt x="4" y="940"/>
                  </a:lnTo>
                  <a:lnTo>
                    <a:pt x="17" y="848"/>
                  </a:lnTo>
                  <a:lnTo>
                    <a:pt x="37" y="759"/>
                  </a:lnTo>
                  <a:lnTo>
                    <a:pt x="65" y="673"/>
                  </a:lnTo>
                  <a:lnTo>
                    <a:pt x="100" y="591"/>
                  </a:lnTo>
                  <a:lnTo>
                    <a:pt x="141" y="513"/>
                  </a:lnTo>
                  <a:lnTo>
                    <a:pt x="189" y="438"/>
                  </a:lnTo>
                  <a:lnTo>
                    <a:pt x="244" y="369"/>
                  </a:lnTo>
                  <a:lnTo>
                    <a:pt x="303" y="304"/>
                  </a:lnTo>
                  <a:lnTo>
                    <a:pt x="368" y="243"/>
                  </a:lnTo>
                  <a:lnTo>
                    <a:pt x="438" y="189"/>
                  </a:lnTo>
                  <a:lnTo>
                    <a:pt x="511" y="142"/>
                  </a:lnTo>
                  <a:lnTo>
                    <a:pt x="590" y="101"/>
                  </a:lnTo>
                  <a:lnTo>
                    <a:pt x="673" y="65"/>
                  </a:lnTo>
                  <a:lnTo>
                    <a:pt x="758" y="37"/>
                  </a:lnTo>
                  <a:lnTo>
                    <a:pt x="847" y="17"/>
                  </a:lnTo>
                  <a:lnTo>
                    <a:pt x="938" y="5"/>
                  </a:lnTo>
                  <a:lnTo>
                    <a:pt x="1031" y="0"/>
                  </a:lnTo>
                  <a:close/>
                </a:path>
              </a:pathLst>
            </a:custGeom>
            <a:solidFill>
              <a:srgbClr val="75DB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9" name="Google Shape;89;p2"/>
            <p:cNvSpPr/>
            <p:nvPr/>
          </p:nvSpPr>
          <p:spPr>
            <a:xfrm>
              <a:off x="3995705" y="2472014"/>
              <a:ext cx="1151511" cy="438825"/>
            </a:xfrm>
            <a:custGeom>
              <a:avLst/>
              <a:gdLst/>
              <a:ahLst/>
              <a:cxnLst/>
              <a:rect l="l" t="t" r="r" b="b"/>
              <a:pathLst>
                <a:path w="2136" h="814" extrusionOk="0">
                  <a:moveTo>
                    <a:pt x="1066" y="0"/>
                  </a:moveTo>
                  <a:lnTo>
                    <a:pt x="1162" y="2"/>
                  </a:lnTo>
                  <a:lnTo>
                    <a:pt x="1255" y="15"/>
                  </a:lnTo>
                  <a:lnTo>
                    <a:pt x="1344" y="34"/>
                  </a:lnTo>
                  <a:lnTo>
                    <a:pt x="1431" y="60"/>
                  </a:lnTo>
                  <a:lnTo>
                    <a:pt x="1514" y="94"/>
                  </a:lnTo>
                  <a:lnTo>
                    <a:pt x="1595" y="134"/>
                  </a:lnTo>
                  <a:lnTo>
                    <a:pt x="1672" y="179"/>
                  </a:lnTo>
                  <a:lnTo>
                    <a:pt x="1744" y="231"/>
                  </a:lnTo>
                  <a:lnTo>
                    <a:pt x="1812" y="287"/>
                  </a:lnTo>
                  <a:lnTo>
                    <a:pt x="1875" y="350"/>
                  </a:lnTo>
                  <a:lnTo>
                    <a:pt x="1933" y="417"/>
                  </a:lnTo>
                  <a:lnTo>
                    <a:pt x="1986" y="489"/>
                  </a:lnTo>
                  <a:lnTo>
                    <a:pt x="2033" y="564"/>
                  </a:lnTo>
                  <a:lnTo>
                    <a:pt x="2074" y="644"/>
                  </a:lnTo>
                  <a:lnTo>
                    <a:pt x="2107" y="728"/>
                  </a:lnTo>
                  <a:lnTo>
                    <a:pt x="2136" y="814"/>
                  </a:lnTo>
                  <a:lnTo>
                    <a:pt x="1936" y="814"/>
                  </a:lnTo>
                  <a:lnTo>
                    <a:pt x="1906" y="737"/>
                  </a:lnTo>
                  <a:lnTo>
                    <a:pt x="1869" y="665"/>
                  </a:lnTo>
                  <a:lnTo>
                    <a:pt x="1827" y="596"/>
                  </a:lnTo>
                  <a:lnTo>
                    <a:pt x="1781" y="531"/>
                  </a:lnTo>
                  <a:lnTo>
                    <a:pt x="1727" y="472"/>
                  </a:lnTo>
                  <a:lnTo>
                    <a:pt x="1669" y="417"/>
                  </a:lnTo>
                  <a:lnTo>
                    <a:pt x="1606" y="366"/>
                  </a:lnTo>
                  <a:lnTo>
                    <a:pt x="1540" y="321"/>
                  </a:lnTo>
                  <a:lnTo>
                    <a:pt x="1469" y="283"/>
                  </a:lnTo>
                  <a:lnTo>
                    <a:pt x="1395" y="251"/>
                  </a:lnTo>
                  <a:lnTo>
                    <a:pt x="1317" y="225"/>
                  </a:lnTo>
                  <a:lnTo>
                    <a:pt x="1235" y="206"/>
                  </a:lnTo>
                  <a:lnTo>
                    <a:pt x="1154" y="194"/>
                  </a:lnTo>
                  <a:lnTo>
                    <a:pt x="1066" y="190"/>
                  </a:lnTo>
                  <a:lnTo>
                    <a:pt x="982" y="194"/>
                  </a:lnTo>
                  <a:lnTo>
                    <a:pt x="900" y="206"/>
                  </a:lnTo>
                  <a:lnTo>
                    <a:pt x="818" y="225"/>
                  </a:lnTo>
                  <a:lnTo>
                    <a:pt x="741" y="251"/>
                  </a:lnTo>
                  <a:lnTo>
                    <a:pt x="666" y="283"/>
                  </a:lnTo>
                  <a:lnTo>
                    <a:pt x="596" y="321"/>
                  </a:lnTo>
                  <a:lnTo>
                    <a:pt x="530" y="366"/>
                  </a:lnTo>
                  <a:lnTo>
                    <a:pt x="466" y="417"/>
                  </a:lnTo>
                  <a:lnTo>
                    <a:pt x="408" y="472"/>
                  </a:lnTo>
                  <a:lnTo>
                    <a:pt x="355" y="531"/>
                  </a:lnTo>
                  <a:lnTo>
                    <a:pt x="308" y="596"/>
                  </a:lnTo>
                  <a:lnTo>
                    <a:pt x="266" y="665"/>
                  </a:lnTo>
                  <a:lnTo>
                    <a:pt x="229" y="737"/>
                  </a:lnTo>
                  <a:lnTo>
                    <a:pt x="200" y="814"/>
                  </a:lnTo>
                  <a:lnTo>
                    <a:pt x="0" y="814"/>
                  </a:lnTo>
                  <a:lnTo>
                    <a:pt x="28" y="728"/>
                  </a:lnTo>
                  <a:lnTo>
                    <a:pt x="62" y="644"/>
                  </a:lnTo>
                  <a:lnTo>
                    <a:pt x="103" y="564"/>
                  </a:lnTo>
                  <a:lnTo>
                    <a:pt x="149" y="489"/>
                  </a:lnTo>
                  <a:lnTo>
                    <a:pt x="203" y="417"/>
                  </a:lnTo>
                  <a:lnTo>
                    <a:pt x="260" y="350"/>
                  </a:lnTo>
                  <a:lnTo>
                    <a:pt x="324" y="287"/>
                  </a:lnTo>
                  <a:lnTo>
                    <a:pt x="391" y="231"/>
                  </a:lnTo>
                  <a:lnTo>
                    <a:pt x="463" y="179"/>
                  </a:lnTo>
                  <a:lnTo>
                    <a:pt x="541" y="134"/>
                  </a:lnTo>
                  <a:lnTo>
                    <a:pt x="621" y="94"/>
                  </a:lnTo>
                  <a:lnTo>
                    <a:pt x="704" y="60"/>
                  </a:lnTo>
                  <a:lnTo>
                    <a:pt x="792" y="34"/>
                  </a:lnTo>
                  <a:lnTo>
                    <a:pt x="880" y="15"/>
                  </a:lnTo>
                  <a:lnTo>
                    <a:pt x="973" y="2"/>
                  </a:lnTo>
                  <a:lnTo>
                    <a:pt x="1066" y="0"/>
                  </a:lnTo>
                  <a:close/>
                </a:path>
              </a:pathLst>
            </a:custGeom>
            <a:solidFill>
              <a:srgbClr val="75DB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grpSp>
      <p:grpSp>
        <p:nvGrpSpPr>
          <p:cNvPr id="90" name="Google Shape;90;p2"/>
          <p:cNvGrpSpPr/>
          <p:nvPr/>
        </p:nvGrpSpPr>
        <p:grpSpPr>
          <a:xfrm>
            <a:off x="5533969" y="3132575"/>
            <a:ext cx="599249" cy="653699"/>
            <a:chOff x="4251238" y="2707063"/>
            <a:chExt cx="641526" cy="683571"/>
          </a:xfrm>
        </p:grpSpPr>
        <p:sp>
          <p:nvSpPr>
            <p:cNvPr id="91" name="Google Shape;91;p2"/>
            <p:cNvSpPr/>
            <p:nvPr/>
          </p:nvSpPr>
          <p:spPr>
            <a:xfrm>
              <a:off x="4251238" y="2749108"/>
              <a:ext cx="641526" cy="641526"/>
            </a:xfrm>
            <a:custGeom>
              <a:avLst/>
              <a:gdLst/>
              <a:ahLst/>
              <a:cxnLst/>
              <a:rect l="l" t="t" r="r" b="b"/>
              <a:pathLst>
                <a:path w="1189" h="1191" extrusionOk="0">
                  <a:moveTo>
                    <a:pt x="593" y="41"/>
                  </a:moveTo>
                  <a:lnTo>
                    <a:pt x="526" y="45"/>
                  </a:lnTo>
                  <a:lnTo>
                    <a:pt x="458" y="58"/>
                  </a:lnTo>
                  <a:lnTo>
                    <a:pt x="395" y="78"/>
                  </a:lnTo>
                  <a:lnTo>
                    <a:pt x="334" y="106"/>
                  </a:lnTo>
                  <a:lnTo>
                    <a:pt x="279" y="140"/>
                  </a:lnTo>
                  <a:lnTo>
                    <a:pt x="227" y="181"/>
                  </a:lnTo>
                  <a:lnTo>
                    <a:pt x="180" y="227"/>
                  </a:lnTo>
                  <a:lnTo>
                    <a:pt x="140" y="278"/>
                  </a:lnTo>
                  <a:lnTo>
                    <a:pt x="106" y="334"/>
                  </a:lnTo>
                  <a:lnTo>
                    <a:pt x="78" y="395"/>
                  </a:lnTo>
                  <a:lnTo>
                    <a:pt x="58" y="459"/>
                  </a:lnTo>
                  <a:lnTo>
                    <a:pt x="45" y="525"/>
                  </a:lnTo>
                  <a:lnTo>
                    <a:pt x="41" y="595"/>
                  </a:lnTo>
                  <a:lnTo>
                    <a:pt x="45" y="665"/>
                  </a:lnTo>
                  <a:lnTo>
                    <a:pt x="58" y="731"/>
                  </a:lnTo>
                  <a:lnTo>
                    <a:pt x="78" y="796"/>
                  </a:lnTo>
                  <a:lnTo>
                    <a:pt x="106" y="855"/>
                  </a:lnTo>
                  <a:lnTo>
                    <a:pt x="140" y="911"/>
                  </a:lnTo>
                  <a:lnTo>
                    <a:pt x="180" y="964"/>
                  </a:lnTo>
                  <a:lnTo>
                    <a:pt x="227" y="1009"/>
                  </a:lnTo>
                  <a:lnTo>
                    <a:pt x="279" y="1050"/>
                  </a:lnTo>
                  <a:lnTo>
                    <a:pt x="334" y="1085"/>
                  </a:lnTo>
                  <a:lnTo>
                    <a:pt x="395" y="1112"/>
                  </a:lnTo>
                  <a:lnTo>
                    <a:pt x="458" y="1133"/>
                  </a:lnTo>
                  <a:lnTo>
                    <a:pt x="526" y="1146"/>
                  </a:lnTo>
                  <a:lnTo>
                    <a:pt x="593" y="1150"/>
                  </a:lnTo>
                  <a:lnTo>
                    <a:pt x="664" y="1146"/>
                  </a:lnTo>
                  <a:lnTo>
                    <a:pt x="731" y="1133"/>
                  </a:lnTo>
                  <a:lnTo>
                    <a:pt x="795" y="1112"/>
                  </a:lnTo>
                  <a:lnTo>
                    <a:pt x="855" y="1085"/>
                  </a:lnTo>
                  <a:lnTo>
                    <a:pt x="910" y="1050"/>
                  </a:lnTo>
                  <a:lnTo>
                    <a:pt x="962" y="1009"/>
                  </a:lnTo>
                  <a:lnTo>
                    <a:pt x="1009" y="964"/>
                  </a:lnTo>
                  <a:lnTo>
                    <a:pt x="1050" y="911"/>
                  </a:lnTo>
                  <a:lnTo>
                    <a:pt x="1084" y="855"/>
                  </a:lnTo>
                  <a:lnTo>
                    <a:pt x="1112" y="796"/>
                  </a:lnTo>
                  <a:lnTo>
                    <a:pt x="1131" y="731"/>
                  </a:lnTo>
                  <a:lnTo>
                    <a:pt x="1144" y="665"/>
                  </a:lnTo>
                  <a:lnTo>
                    <a:pt x="1148" y="595"/>
                  </a:lnTo>
                  <a:lnTo>
                    <a:pt x="1144" y="525"/>
                  </a:lnTo>
                  <a:lnTo>
                    <a:pt x="1131" y="459"/>
                  </a:lnTo>
                  <a:lnTo>
                    <a:pt x="1112" y="395"/>
                  </a:lnTo>
                  <a:lnTo>
                    <a:pt x="1084" y="334"/>
                  </a:lnTo>
                  <a:lnTo>
                    <a:pt x="1050" y="278"/>
                  </a:lnTo>
                  <a:lnTo>
                    <a:pt x="1009" y="227"/>
                  </a:lnTo>
                  <a:lnTo>
                    <a:pt x="962" y="181"/>
                  </a:lnTo>
                  <a:lnTo>
                    <a:pt x="910" y="140"/>
                  </a:lnTo>
                  <a:lnTo>
                    <a:pt x="855" y="106"/>
                  </a:lnTo>
                  <a:lnTo>
                    <a:pt x="795" y="78"/>
                  </a:lnTo>
                  <a:lnTo>
                    <a:pt x="731" y="58"/>
                  </a:lnTo>
                  <a:lnTo>
                    <a:pt x="664" y="45"/>
                  </a:lnTo>
                  <a:lnTo>
                    <a:pt x="593" y="41"/>
                  </a:lnTo>
                  <a:close/>
                  <a:moveTo>
                    <a:pt x="593" y="0"/>
                  </a:moveTo>
                  <a:lnTo>
                    <a:pt x="664" y="3"/>
                  </a:lnTo>
                  <a:lnTo>
                    <a:pt x="731" y="16"/>
                  </a:lnTo>
                  <a:lnTo>
                    <a:pt x="795" y="34"/>
                  </a:lnTo>
                  <a:lnTo>
                    <a:pt x="857" y="61"/>
                  </a:lnTo>
                  <a:lnTo>
                    <a:pt x="913" y="92"/>
                  </a:lnTo>
                  <a:lnTo>
                    <a:pt x="967" y="130"/>
                  </a:lnTo>
                  <a:lnTo>
                    <a:pt x="1015" y="174"/>
                  </a:lnTo>
                  <a:lnTo>
                    <a:pt x="1058" y="223"/>
                  </a:lnTo>
                  <a:lnTo>
                    <a:pt x="1096" y="277"/>
                  </a:lnTo>
                  <a:lnTo>
                    <a:pt x="1129" y="333"/>
                  </a:lnTo>
                  <a:lnTo>
                    <a:pt x="1155" y="394"/>
                  </a:lnTo>
                  <a:lnTo>
                    <a:pt x="1174" y="459"/>
                  </a:lnTo>
                  <a:lnTo>
                    <a:pt x="1185" y="526"/>
                  </a:lnTo>
                  <a:lnTo>
                    <a:pt x="1189" y="595"/>
                  </a:lnTo>
                  <a:lnTo>
                    <a:pt x="1185" y="665"/>
                  </a:lnTo>
                  <a:lnTo>
                    <a:pt x="1174" y="731"/>
                  </a:lnTo>
                  <a:lnTo>
                    <a:pt x="1155" y="796"/>
                  </a:lnTo>
                  <a:lnTo>
                    <a:pt x="1129" y="856"/>
                  </a:lnTo>
                  <a:lnTo>
                    <a:pt x="1096" y="914"/>
                  </a:lnTo>
                  <a:lnTo>
                    <a:pt x="1058" y="968"/>
                  </a:lnTo>
                  <a:lnTo>
                    <a:pt x="1015" y="1016"/>
                  </a:lnTo>
                  <a:lnTo>
                    <a:pt x="967" y="1060"/>
                  </a:lnTo>
                  <a:lnTo>
                    <a:pt x="913" y="1098"/>
                  </a:lnTo>
                  <a:lnTo>
                    <a:pt x="857" y="1130"/>
                  </a:lnTo>
                  <a:lnTo>
                    <a:pt x="795" y="1155"/>
                  </a:lnTo>
                  <a:lnTo>
                    <a:pt x="731" y="1175"/>
                  </a:lnTo>
                  <a:lnTo>
                    <a:pt x="664" y="1186"/>
                  </a:lnTo>
                  <a:lnTo>
                    <a:pt x="593" y="1191"/>
                  </a:lnTo>
                  <a:lnTo>
                    <a:pt x="526" y="1186"/>
                  </a:lnTo>
                  <a:lnTo>
                    <a:pt x="458" y="1175"/>
                  </a:lnTo>
                  <a:lnTo>
                    <a:pt x="395" y="1155"/>
                  </a:lnTo>
                  <a:lnTo>
                    <a:pt x="333" y="1130"/>
                  </a:lnTo>
                  <a:lnTo>
                    <a:pt x="276" y="1098"/>
                  </a:lnTo>
                  <a:lnTo>
                    <a:pt x="223" y="1060"/>
                  </a:lnTo>
                  <a:lnTo>
                    <a:pt x="175" y="1016"/>
                  </a:lnTo>
                  <a:lnTo>
                    <a:pt x="131" y="968"/>
                  </a:lnTo>
                  <a:lnTo>
                    <a:pt x="93" y="914"/>
                  </a:lnTo>
                  <a:lnTo>
                    <a:pt x="61" y="856"/>
                  </a:lnTo>
                  <a:lnTo>
                    <a:pt x="34" y="796"/>
                  </a:lnTo>
                  <a:lnTo>
                    <a:pt x="16" y="731"/>
                  </a:lnTo>
                  <a:lnTo>
                    <a:pt x="4" y="665"/>
                  </a:lnTo>
                  <a:lnTo>
                    <a:pt x="0" y="595"/>
                  </a:lnTo>
                  <a:lnTo>
                    <a:pt x="4" y="526"/>
                  </a:lnTo>
                  <a:lnTo>
                    <a:pt x="16" y="459"/>
                  </a:lnTo>
                  <a:lnTo>
                    <a:pt x="34" y="394"/>
                  </a:lnTo>
                  <a:lnTo>
                    <a:pt x="61" y="333"/>
                  </a:lnTo>
                  <a:lnTo>
                    <a:pt x="93" y="277"/>
                  </a:lnTo>
                  <a:lnTo>
                    <a:pt x="131" y="223"/>
                  </a:lnTo>
                  <a:lnTo>
                    <a:pt x="175" y="174"/>
                  </a:lnTo>
                  <a:lnTo>
                    <a:pt x="223" y="130"/>
                  </a:lnTo>
                  <a:lnTo>
                    <a:pt x="276" y="92"/>
                  </a:lnTo>
                  <a:lnTo>
                    <a:pt x="333" y="61"/>
                  </a:lnTo>
                  <a:lnTo>
                    <a:pt x="395" y="34"/>
                  </a:lnTo>
                  <a:lnTo>
                    <a:pt x="458" y="16"/>
                  </a:lnTo>
                  <a:lnTo>
                    <a:pt x="526" y="3"/>
                  </a:lnTo>
                  <a:lnTo>
                    <a:pt x="59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92" name="Google Shape;92;p2"/>
            <p:cNvSpPr/>
            <p:nvPr/>
          </p:nvSpPr>
          <p:spPr>
            <a:xfrm>
              <a:off x="4273881" y="2707063"/>
              <a:ext cx="596242" cy="159573"/>
            </a:xfrm>
            <a:custGeom>
              <a:avLst/>
              <a:gdLst/>
              <a:ahLst/>
              <a:cxnLst/>
              <a:rect l="l" t="t" r="r" b="b"/>
              <a:pathLst>
                <a:path w="1107" h="295" extrusionOk="0">
                  <a:moveTo>
                    <a:pt x="552" y="0"/>
                  </a:moveTo>
                  <a:lnTo>
                    <a:pt x="630" y="4"/>
                  </a:lnTo>
                  <a:lnTo>
                    <a:pt x="703" y="17"/>
                  </a:lnTo>
                  <a:lnTo>
                    <a:pt x="773" y="37"/>
                  </a:lnTo>
                  <a:lnTo>
                    <a:pt x="840" y="65"/>
                  </a:lnTo>
                  <a:lnTo>
                    <a:pt x="903" y="99"/>
                  </a:lnTo>
                  <a:lnTo>
                    <a:pt x="962" y="140"/>
                  </a:lnTo>
                  <a:lnTo>
                    <a:pt x="1016" y="186"/>
                  </a:lnTo>
                  <a:lnTo>
                    <a:pt x="1065" y="238"/>
                  </a:lnTo>
                  <a:lnTo>
                    <a:pt x="1107" y="295"/>
                  </a:lnTo>
                  <a:lnTo>
                    <a:pt x="850" y="295"/>
                  </a:lnTo>
                  <a:lnTo>
                    <a:pt x="807" y="265"/>
                  </a:lnTo>
                  <a:lnTo>
                    <a:pt x="761" y="240"/>
                  </a:lnTo>
                  <a:lnTo>
                    <a:pt x="713" y="219"/>
                  </a:lnTo>
                  <a:lnTo>
                    <a:pt x="662" y="205"/>
                  </a:lnTo>
                  <a:lnTo>
                    <a:pt x="609" y="195"/>
                  </a:lnTo>
                  <a:lnTo>
                    <a:pt x="552" y="192"/>
                  </a:lnTo>
                  <a:lnTo>
                    <a:pt x="499" y="195"/>
                  </a:lnTo>
                  <a:lnTo>
                    <a:pt x="445" y="205"/>
                  </a:lnTo>
                  <a:lnTo>
                    <a:pt x="394" y="219"/>
                  </a:lnTo>
                  <a:lnTo>
                    <a:pt x="347" y="240"/>
                  </a:lnTo>
                  <a:lnTo>
                    <a:pt x="300" y="265"/>
                  </a:lnTo>
                  <a:lnTo>
                    <a:pt x="258" y="295"/>
                  </a:lnTo>
                  <a:lnTo>
                    <a:pt x="0" y="295"/>
                  </a:lnTo>
                  <a:lnTo>
                    <a:pt x="42" y="238"/>
                  </a:lnTo>
                  <a:lnTo>
                    <a:pt x="92" y="186"/>
                  </a:lnTo>
                  <a:lnTo>
                    <a:pt x="145" y="140"/>
                  </a:lnTo>
                  <a:lnTo>
                    <a:pt x="204" y="99"/>
                  </a:lnTo>
                  <a:lnTo>
                    <a:pt x="268" y="65"/>
                  </a:lnTo>
                  <a:lnTo>
                    <a:pt x="334" y="37"/>
                  </a:lnTo>
                  <a:lnTo>
                    <a:pt x="404" y="17"/>
                  </a:lnTo>
                  <a:lnTo>
                    <a:pt x="478" y="4"/>
                  </a:lnTo>
                  <a:lnTo>
                    <a:pt x="55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grpSp>
      <p:cxnSp>
        <p:nvCxnSpPr>
          <p:cNvPr id="93" name="Google Shape;93;p2"/>
          <p:cNvCxnSpPr>
            <a:cxnSpLocks/>
            <a:stCxn id="94" idx="3"/>
          </p:cNvCxnSpPr>
          <p:nvPr/>
        </p:nvCxnSpPr>
        <p:spPr>
          <a:xfrm>
            <a:off x="3452114" y="2155556"/>
            <a:ext cx="1542900" cy="992562"/>
          </a:xfrm>
          <a:prstGeom prst="bentConnector3">
            <a:avLst>
              <a:gd name="adj1" fmla="val 50000"/>
            </a:avLst>
          </a:prstGeom>
          <a:noFill/>
          <a:ln w="9525" cap="flat" cmpd="sng">
            <a:solidFill>
              <a:srgbClr val="75DBFF"/>
            </a:solidFill>
            <a:prstDash val="solid"/>
            <a:miter lim="800000"/>
            <a:headEnd type="oval" w="med" len="med"/>
            <a:tailEnd type="oval" w="med" len="med"/>
          </a:ln>
        </p:spPr>
      </p:cxnSp>
      <p:cxnSp>
        <p:nvCxnSpPr>
          <p:cNvPr id="95" name="Google Shape;95;p2"/>
          <p:cNvCxnSpPr>
            <a:cxnSpLocks/>
          </p:cNvCxnSpPr>
          <p:nvPr/>
        </p:nvCxnSpPr>
        <p:spPr>
          <a:xfrm rot="10800000" flipV="1">
            <a:off x="6592015" y="2215084"/>
            <a:ext cx="1311600" cy="760960"/>
          </a:xfrm>
          <a:prstGeom prst="bentConnector3">
            <a:avLst>
              <a:gd name="adj1" fmla="val 50000"/>
            </a:avLst>
          </a:prstGeom>
          <a:noFill/>
          <a:ln w="9525" cap="flat" cmpd="sng">
            <a:solidFill>
              <a:srgbClr val="75DBFF"/>
            </a:solidFill>
            <a:prstDash val="solid"/>
            <a:miter lim="800000"/>
            <a:headEnd type="oval" w="med" len="med"/>
            <a:tailEnd type="oval" w="med" len="med"/>
          </a:ln>
        </p:spPr>
      </p:cxnSp>
      <p:cxnSp>
        <p:nvCxnSpPr>
          <p:cNvPr id="97" name="Google Shape;97;p2"/>
          <p:cNvCxnSpPr>
            <a:cxnSpLocks/>
          </p:cNvCxnSpPr>
          <p:nvPr/>
        </p:nvCxnSpPr>
        <p:spPr>
          <a:xfrm rot="16200000" flipV="1">
            <a:off x="5001434" y="4358221"/>
            <a:ext cx="1198118" cy="648114"/>
          </a:xfrm>
          <a:prstGeom prst="bentConnector3">
            <a:avLst>
              <a:gd name="adj1" fmla="val 50000"/>
            </a:avLst>
          </a:prstGeom>
          <a:noFill/>
          <a:ln w="9525" cap="flat" cmpd="sng">
            <a:solidFill>
              <a:srgbClr val="75DBFF"/>
            </a:solidFill>
            <a:prstDash val="solid"/>
            <a:miter lim="800000"/>
            <a:headEnd type="oval" w="med" len="med"/>
            <a:tailEnd type="oval" w="med" len="med"/>
          </a:ln>
        </p:spPr>
      </p:cxnSp>
      <p:sp>
        <p:nvSpPr>
          <p:cNvPr id="99" name="Google Shape;99;p2"/>
          <p:cNvSpPr/>
          <p:nvPr/>
        </p:nvSpPr>
        <p:spPr>
          <a:xfrm>
            <a:off x="3692004" y="1031657"/>
            <a:ext cx="4733988"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200" b="1">
                <a:solidFill>
                  <a:srgbClr val="FF0000"/>
                </a:solidFill>
                <a:latin typeface="Arial"/>
                <a:ea typeface="Arial"/>
                <a:cs typeface="Arial"/>
                <a:sym typeface="Arial"/>
              </a:rPr>
              <a:t>NỘI DUNG CHÍNH</a:t>
            </a:r>
            <a:endParaRPr/>
          </a:p>
        </p:txBody>
      </p:sp>
      <p:sp>
        <p:nvSpPr>
          <p:cNvPr id="94" name="Google Shape;94;p2"/>
          <p:cNvSpPr txBox="1"/>
          <p:nvPr/>
        </p:nvSpPr>
        <p:spPr>
          <a:xfrm>
            <a:off x="613214" y="1880468"/>
            <a:ext cx="28389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2060"/>
                </a:solidFill>
                <a:latin typeface="Arial"/>
                <a:ea typeface="Arial"/>
                <a:cs typeface="Arial"/>
                <a:sym typeface="Arial"/>
              </a:rPr>
              <a:t>1. </a:t>
            </a:r>
            <a:r>
              <a:rPr lang="en-US" sz="2800" b="1">
                <a:solidFill>
                  <a:srgbClr val="002060"/>
                </a:solidFill>
              </a:rPr>
              <a:t>Slack là gì?</a:t>
            </a:r>
            <a:endParaRPr sz="2800" b="1">
              <a:solidFill>
                <a:srgbClr val="002060"/>
              </a:solidFill>
              <a:latin typeface="Arial"/>
              <a:ea typeface="Arial"/>
              <a:cs typeface="Arial"/>
              <a:sym typeface="Arial"/>
            </a:endParaRPr>
          </a:p>
          <a:p>
            <a:pPr marL="0" marR="0" lvl="0" indent="0" algn="l" rtl="0">
              <a:spcBef>
                <a:spcPts val="0"/>
              </a:spcBef>
              <a:spcAft>
                <a:spcPts val="0"/>
              </a:spcAft>
              <a:buNone/>
            </a:pPr>
            <a:endParaRPr sz="2800" b="1">
              <a:solidFill>
                <a:srgbClr val="002060"/>
              </a:solidFill>
              <a:latin typeface="Arial"/>
              <a:ea typeface="Arial"/>
              <a:cs typeface="Arial"/>
              <a:sym typeface="Arial"/>
            </a:endParaRPr>
          </a:p>
        </p:txBody>
      </p:sp>
      <p:sp>
        <p:nvSpPr>
          <p:cNvPr id="98" name="Google Shape;98;p2"/>
          <p:cNvSpPr txBox="1"/>
          <p:nvPr/>
        </p:nvSpPr>
        <p:spPr>
          <a:xfrm>
            <a:off x="7986886" y="1880701"/>
            <a:ext cx="3591900"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2060"/>
                </a:solidFill>
                <a:latin typeface="Arial"/>
                <a:ea typeface="Arial"/>
                <a:cs typeface="Arial"/>
                <a:sym typeface="Arial"/>
              </a:rPr>
              <a:t>2. </a:t>
            </a:r>
            <a:r>
              <a:rPr lang="en-US" sz="2800" b="1">
                <a:solidFill>
                  <a:srgbClr val="002060"/>
                </a:solidFill>
              </a:rPr>
              <a:t>Những câu lệnh cơ bản</a:t>
            </a:r>
            <a:endParaRPr sz="2800" b="1">
              <a:solidFill>
                <a:srgbClr val="002060"/>
              </a:solidFill>
              <a:latin typeface="Arial"/>
              <a:ea typeface="Arial"/>
              <a:cs typeface="Arial"/>
              <a:sym typeface="Arial"/>
            </a:endParaRPr>
          </a:p>
        </p:txBody>
      </p:sp>
      <p:sp>
        <p:nvSpPr>
          <p:cNvPr id="11" name="Google Shape;94;p2">
            <a:extLst>
              <a:ext uri="{FF2B5EF4-FFF2-40B4-BE49-F238E27FC236}">
                <a16:creationId xmlns:a16="http://schemas.microsoft.com/office/drawing/2014/main" id="{CE91501C-5700-269E-616E-678C609FD05F}"/>
              </a:ext>
            </a:extLst>
          </p:cNvPr>
          <p:cNvSpPr txBox="1"/>
          <p:nvPr/>
        </p:nvSpPr>
        <p:spPr>
          <a:xfrm>
            <a:off x="4843405" y="5349193"/>
            <a:ext cx="28389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2060"/>
                </a:solidFill>
              </a:rPr>
              <a:t>3</a:t>
            </a:r>
            <a:r>
              <a:rPr lang="en-US" sz="2800" b="1">
                <a:solidFill>
                  <a:srgbClr val="002060"/>
                </a:solidFill>
                <a:latin typeface="Arial"/>
                <a:ea typeface="Arial"/>
                <a:cs typeface="Arial"/>
                <a:sym typeface="Arial"/>
              </a:rPr>
              <a:t>. </a:t>
            </a:r>
            <a:r>
              <a:rPr lang="en-US" sz="2800" b="1">
                <a:solidFill>
                  <a:srgbClr val="002060"/>
                </a:solidFill>
              </a:rPr>
              <a:t>Demo</a:t>
            </a:r>
            <a:endParaRPr sz="2800" b="1">
              <a:solidFill>
                <a:srgbClr val="002060"/>
              </a:solidFill>
              <a:latin typeface="Arial"/>
              <a:ea typeface="Arial"/>
              <a:cs typeface="Arial"/>
              <a:sym typeface="Arial"/>
            </a:endParaRPr>
          </a:p>
          <a:p>
            <a:pPr marL="0" marR="0" lvl="0" indent="0" algn="l" rtl="0">
              <a:spcBef>
                <a:spcPts val="0"/>
              </a:spcBef>
              <a:spcAft>
                <a:spcPts val="0"/>
              </a:spcAft>
              <a:buNone/>
            </a:pPr>
            <a:endParaRPr sz="2800" b="1">
              <a:solidFill>
                <a:srgbClr val="00206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0"/>
                                        <p:tgtEl>
                                          <p:spTgt spid="84"/>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1000"/>
                                        <p:tgtEl>
                                          <p:spTgt spid="93"/>
                                        </p:tgtEl>
                                      </p:cBhvr>
                                    </p:animEffect>
                                  </p:childTnLst>
                                </p:cTn>
                              </p:par>
                              <p:par>
                                <p:cTn id="17" presetID="10"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childTnLst>
                                </p:cTn>
                              </p:par>
                              <p:par>
                                <p:cTn id="20" presetID="10" presetClass="entr" presetSubtype="0"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1000"/>
                                        <p:tgtEl>
                                          <p:spTgt spid="95"/>
                                        </p:tgtEl>
                                      </p:cBhvr>
                                    </p:animEffect>
                                  </p:childTnLst>
                                </p:cTn>
                              </p:par>
                              <p:par>
                                <p:cTn id="23" presetID="23" presetClass="entr" presetSubtype="16"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anim calcmode="lin" valueType="num">
                                      <p:cBhvr additive="base">
                                        <p:cTn id="25" dur="500"/>
                                        <p:tgtEl>
                                          <p:spTgt spid="94"/>
                                        </p:tgtEl>
                                        <p:attrNameLst>
                                          <p:attrName>ppt_w</p:attrName>
                                        </p:attrNameLst>
                                      </p:cBhvr>
                                      <p:tavLst>
                                        <p:tav tm="0">
                                          <p:val>
                                            <p:strVal val="0"/>
                                          </p:val>
                                        </p:tav>
                                        <p:tav tm="100000">
                                          <p:val>
                                            <p:strVal val="#ppt_w"/>
                                          </p:val>
                                        </p:tav>
                                      </p:tavLst>
                                    </p:anim>
                                    <p:anim calcmode="lin" valueType="num">
                                      <p:cBhvr additive="base">
                                        <p:cTn id="26" dur="500"/>
                                        <p:tgtEl>
                                          <p:spTgt spid="94"/>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anim calcmode="lin" valueType="num">
                                      <p:cBhvr additive="base">
                                        <p:cTn id="29" dur="500"/>
                                        <p:tgtEl>
                                          <p:spTgt spid="98"/>
                                        </p:tgtEl>
                                        <p:attrNameLst>
                                          <p:attrName>ppt_w</p:attrName>
                                        </p:attrNameLst>
                                      </p:cBhvr>
                                      <p:tavLst>
                                        <p:tav tm="0">
                                          <p:val>
                                            <p:strVal val="0"/>
                                          </p:val>
                                        </p:tav>
                                        <p:tav tm="100000">
                                          <p:val>
                                            <p:strVal val="#ppt_w"/>
                                          </p:val>
                                        </p:tav>
                                      </p:tavLst>
                                    </p:anim>
                                    <p:anim calcmode="lin" valueType="num">
                                      <p:cBhvr additive="base">
                                        <p:cTn id="30" dur="500"/>
                                        <p:tgtEl>
                                          <p:spTgt spid="98"/>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ppt_w</p:attrName>
                                        </p:attrNameLst>
                                      </p:cBhvr>
                                      <p:tavLst>
                                        <p:tav tm="0">
                                          <p:val>
                                            <p:strVal val="0"/>
                                          </p:val>
                                        </p:tav>
                                        <p:tav tm="100000">
                                          <p:val>
                                            <p:strVal val="#ppt_w"/>
                                          </p:val>
                                        </p:tav>
                                      </p:tavLst>
                                    </p:anim>
                                    <p:anim calcmode="lin" valueType="num">
                                      <p:cBhvr additive="base">
                                        <p:cTn id="34" dur="500"/>
                                        <p:tgtEl>
                                          <p:spTgt spid="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p:nvPr/>
        </p:nvSpPr>
        <p:spPr>
          <a:xfrm>
            <a:off x="0" y="1073150"/>
            <a:ext cx="8313300" cy="553957"/>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1. </a:t>
            </a:r>
            <a:r>
              <a:rPr lang="en-US" sz="3000" b="1">
                <a:solidFill>
                  <a:schemeClr val="lt1"/>
                </a:solidFill>
              </a:rPr>
              <a:t>Slack là gì?</a:t>
            </a:r>
            <a:endParaRPr sz="3000" b="1">
              <a:solidFill>
                <a:schemeClr val="lt1"/>
              </a:solidFill>
              <a:latin typeface="Arial"/>
              <a:ea typeface="Arial"/>
              <a:cs typeface="Arial"/>
              <a:sym typeface="Arial"/>
            </a:endParaRPr>
          </a:p>
        </p:txBody>
      </p:sp>
      <p:sp>
        <p:nvSpPr>
          <p:cNvPr id="107" name="Google Shape;107;p3"/>
          <p:cNvSpPr/>
          <p:nvPr/>
        </p:nvSpPr>
        <p:spPr>
          <a:xfrm>
            <a:off x="243932" y="186838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94;p2">
            <a:extLst>
              <a:ext uri="{FF2B5EF4-FFF2-40B4-BE49-F238E27FC236}">
                <a16:creationId xmlns:a16="http://schemas.microsoft.com/office/drawing/2014/main" id="{349CD766-4E93-E678-EFA5-1429E0414417}"/>
              </a:ext>
            </a:extLst>
          </p:cNvPr>
          <p:cNvSpPr txBox="1"/>
          <p:nvPr/>
        </p:nvSpPr>
        <p:spPr>
          <a:xfrm>
            <a:off x="110324" y="1760562"/>
            <a:ext cx="11837744" cy="181584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Slack là một phòng chat người dùng có thể nhắn tin trò chuyện chia sẽ các file tài liệu, hình ảnh. </a:t>
            </a:r>
            <a:endParaRPr sz="2800" b="1">
              <a:solidFill>
                <a:srgbClr val="002060"/>
              </a:solidFill>
              <a:latin typeface="Arial"/>
              <a:ea typeface="Arial"/>
              <a:cs typeface="Arial"/>
              <a:sym typeface="Arial"/>
            </a:endParaRPr>
          </a:p>
          <a:p>
            <a:pPr marL="0" marR="0" lvl="0" indent="0" algn="just" rtl="0">
              <a:spcBef>
                <a:spcPts val="0"/>
              </a:spcBef>
              <a:spcAft>
                <a:spcPts val="0"/>
              </a:spcAft>
              <a:buNone/>
            </a:pPr>
            <a:r>
              <a:rPr lang="en-US" sz="2800" b="1">
                <a:solidFill>
                  <a:srgbClr val="002060"/>
                </a:solidFill>
                <a:latin typeface="Arial"/>
                <a:ea typeface="Arial"/>
                <a:cs typeface="Arial"/>
                <a:sym typeface="Arial"/>
              </a:rPr>
              <a:t>Slack có thể quản lý theo từng nhóm chat, các bộ phận hay thậm chí là thảo luận riêng.</a:t>
            </a:r>
            <a:endParaRPr sz="2800" b="1">
              <a:solidFill>
                <a:srgbClr val="00206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ppt_w</p:attrName>
                                        </p:attrNameLst>
                                      </p:cBhvr>
                                      <p:tavLst>
                                        <p:tav tm="0">
                                          <p:val>
                                            <p:strVal val="0"/>
                                          </p:val>
                                        </p:tav>
                                        <p:tav tm="100000">
                                          <p:val>
                                            <p:strVal val="#ppt_w"/>
                                          </p:val>
                                        </p:tav>
                                      </p:tavLst>
                                    </p:anim>
                                    <p:anim calcmode="lin" valueType="num">
                                      <p:cBhvr additive="base">
                                        <p:cTn id="8" dur="500"/>
                                        <p:tgtEl>
                                          <p:spTgt spid="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1661669e546_0_3"/>
          <p:cNvSpPr/>
          <p:nvPr/>
        </p:nvSpPr>
        <p:spPr>
          <a:xfrm>
            <a:off x="243932" y="1868380"/>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g1661669e546_0_3"/>
          <p:cNvSpPr txBox="1"/>
          <p:nvPr/>
        </p:nvSpPr>
        <p:spPr>
          <a:xfrm>
            <a:off x="243925" y="1329575"/>
            <a:ext cx="6024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latin typeface="Times New Roman"/>
                <a:ea typeface="Times New Roman"/>
                <a:cs typeface="Times New Roman"/>
                <a:sym typeface="Times New Roman"/>
              </a:rPr>
              <a:t>1.1 Tính năng</a:t>
            </a:r>
            <a:endParaRPr sz="2300" b="1">
              <a:latin typeface="Times New Roman"/>
              <a:ea typeface="Times New Roman"/>
              <a:cs typeface="Times New Roman"/>
              <a:sym typeface="Times New Roman"/>
            </a:endParaRPr>
          </a:p>
        </p:txBody>
      </p:sp>
      <p:pic>
        <p:nvPicPr>
          <p:cNvPr id="4" name="Graphic 3">
            <a:extLst>
              <a:ext uri="{FF2B5EF4-FFF2-40B4-BE49-F238E27FC236}">
                <a16:creationId xmlns:a16="http://schemas.microsoft.com/office/drawing/2014/main" id="{84A5B43C-05BF-C70B-8F61-B3B3909875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332" y="1890075"/>
            <a:ext cx="3641779" cy="4354813"/>
          </a:xfrm>
          <a:prstGeom prst="rect">
            <a:avLst/>
          </a:prstGeom>
        </p:spPr>
      </p:pic>
      <p:sp>
        <p:nvSpPr>
          <p:cNvPr id="5" name="Google Shape;94;p2">
            <a:extLst>
              <a:ext uri="{FF2B5EF4-FFF2-40B4-BE49-F238E27FC236}">
                <a16:creationId xmlns:a16="http://schemas.microsoft.com/office/drawing/2014/main" id="{BD531CCE-D8C1-42A8-EAF0-BEEF8AFA82F2}"/>
              </a:ext>
            </a:extLst>
          </p:cNvPr>
          <p:cNvSpPr txBox="1"/>
          <p:nvPr/>
        </p:nvSpPr>
        <p:spPr>
          <a:xfrm>
            <a:off x="3767924" y="2070316"/>
            <a:ext cx="8180144"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Phần mềm còn sở hữu dung lượng lưu trữ lớn</a:t>
            </a:r>
            <a:endParaRPr sz="2800" b="1">
              <a:solidFill>
                <a:srgbClr val="002060"/>
              </a:solidFill>
              <a:latin typeface="Arial"/>
              <a:ea typeface="Arial"/>
              <a:cs typeface="Arial"/>
              <a:sym typeface="Arial"/>
            </a:endParaRPr>
          </a:p>
        </p:txBody>
      </p:sp>
      <p:sp>
        <p:nvSpPr>
          <p:cNvPr id="6" name="Google Shape;94;p2">
            <a:extLst>
              <a:ext uri="{FF2B5EF4-FFF2-40B4-BE49-F238E27FC236}">
                <a16:creationId xmlns:a16="http://schemas.microsoft.com/office/drawing/2014/main" id="{A0C0D6FB-A926-387B-40C5-E58AF50A1D4A}"/>
              </a:ext>
            </a:extLst>
          </p:cNvPr>
          <p:cNvSpPr txBox="1"/>
          <p:nvPr/>
        </p:nvSpPr>
        <p:spPr>
          <a:xfrm>
            <a:off x="3767924" y="2615191"/>
            <a:ext cx="7965272" cy="22467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Cài đặt nhắc nhở </a:t>
            </a:r>
          </a:p>
          <a:p>
            <a:pPr marL="0" marR="0" lvl="0" indent="0" algn="just" rtl="0">
              <a:spcBef>
                <a:spcPts val="0"/>
              </a:spcBef>
              <a:spcAft>
                <a:spcPts val="0"/>
              </a:spcAft>
              <a:buNone/>
            </a:pPr>
            <a:r>
              <a:rPr lang="en-US" sz="2800" b="1">
                <a:solidFill>
                  <a:srgbClr val="002060"/>
                </a:solidFill>
                <a:latin typeface="Arial"/>
                <a:ea typeface="Arial"/>
                <a:cs typeface="Arial"/>
                <a:sym typeface="Arial"/>
              </a:rPr>
              <a:t>Ghim tin nhắn</a:t>
            </a:r>
          </a:p>
          <a:p>
            <a:pPr marL="0" marR="0" lvl="0" indent="0" algn="just" rtl="0">
              <a:spcBef>
                <a:spcPts val="0"/>
              </a:spcBef>
              <a:spcAft>
                <a:spcPts val="0"/>
              </a:spcAft>
              <a:buNone/>
            </a:pPr>
            <a:r>
              <a:rPr lang="en-US" sz="2800" b="1">
                <a:solidFill>
                  <a:srgbClr val="002060"/>
                </a:solidFill>
              </a:rPr>
              <a:t>Tùy chỉnh chủ đề </a:t>
            </a:r>
          </a:p>
          <a:p>
            <a:pPr marL="0" marR="0" lvl="0" indent="0" algn="just" rtl="0">
              <a:spcBef>
                <a:spcPts val="0"/>
              </a:spcBef>
              <a:spcAft>
                <a:spcPts val="0"/>
              </a:spcAft>
              <a:buNone/>
            </a:pPr>
            <a:r>
              <a:rPr lang="en-US" sz="2800" b="1">
                <a:solidFill>
                  <a:srgbClr val="002060"/>
                </a:solidFill>
                <a:latin typeface="Arial"/>
                <a:ea typeface="Arial"/>
                <a:cs typeface="Arial"/>
                <a:sym typeface="Arial"/>
              </a:rPr>
              <a:t>Team directory</a:t>
            </a:r>
          </a:p>
          <a:p>
            <a:pPr marL="0" marR="0" lvl="0" indent="0" algn="just" rtl="0">
              <a:spcBef>
                <a:spcPts val="0"/>
              </a:spcBef>
              <a:spcAft>
                <a:spcPts val="0"/>
              </a:spcAft>
              <a:buNone/>
            </a:pPr>
            <a:r>
              <a:rPr lang="en-US" sz="2800" b="1">
                <a:solidFill>
                  <a:srgbClr val="002060"/>
                </a:solidFill>
              </a:rPr>
              <a:t>Trò chuyện cá nhân hoặc nhóm</a:t>
            </a:r>
            <a:endParaRPr sz="2800" b="1">
              <a:solidFill>
                <a:srgbClr val="00206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ppt_w</p:attrName>
                                        </p:attrNameLst>
                                      </p:cBhvr>
                                      <p:tavLst>
                                        <p:tav tm="0">
                                          <p:val>
                                            <p:strVal val="0"/>
                                          </p:val>
                                        </p:tav>
                                        <p:tav tm="100000">
                                          <p:val>
                                            <p:strVal val="#ppt_w"/>
                                          </p:val>
                                        </p:tav>
                                      </p:tavLst>
                                    </p:anim>
                                    <p:anim calcmode="lin" valueType="num">
                                      <p:cBhvr additive="base">
                                        <p:cTn id="8" dur="500"/>
                                        <p:tgtEl>
                                          <p:spTgt spid="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ppt_w</p:attrName>
                                        </p:attrNameLst>
                                      </p:cBhvr>
                                      <p:tavLst>
                                        <p:tav tm="0">
                                          <p:val>
                                            <p:strVal val="0"/>
                                          </p:val>
                                        </p:tav>
                                        <p:tav tm="100000">
                                          <p:val>
                                            <p:strVal val="#ppt_w"/>
                                          </p:val>
                                        </p:tav>
                                      </p:tavLst>
                                    </p:anim>
                                    <p:anim calcmode="lin" valueType="num">
                                      <p:cBhvr additive="base">
                                        <p:cTn id="12" dur="500"/>
                                        <p:tgtEl>
                                          <p:spTgt spid="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p:nvPr/>
        </p:nvSpPr>
        <p:spPr>
          <a:xfrm>
            <a:off x="243932" y="186838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4"/>
          <p:cNvSpPr txBox="1"/>
          <p:nvPr/>
        </p:nvSpPr>
        <p:spPr>
          <a:xfrm>
            <a:off x="243925" y="1329575"/>
            <a:ext cx="6024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latin typeface="Times New Roman"/>
                <a:ea typeface="Times New Roman"/>
                <a:cs typeface="Times New Roman"/>
                <a:sym typeface="Times New Roman"/>
              </a:rPr>
              <a:t>1.2 Ưu điểm</a:t>
            </a:r>
            <a:endParaRPr sz="2300" b="1">
              <a:latin typeface="Times New Roman"/>
              <a:ea typeface="Times New Roman"/>
              <a:cs typeface="Times New Roman"/>
              <a:sym typeface="Times New Roman"/>
            </a:endParaRPr>
          </a:p>
        </p:txBody>
      </p:sp>
      <p:sp>
        <p:nvSpPr>
          <p:cNvPr id="2" name="Google Shape;94;p2">
            <a:extLst>
              <a:ext uri="{FF2B5EF4-FFF2-40B4-BE49-F238E27FC236}">
                <a16:creationId xmlns:a16="http://schemas.microsoft.com/office/drawing/2014/main" id="{7FE34FD9-DF0D-F711-EE54-AE7F934CDD6B}"/>
              </a:ext>
            </a:extLst>
          </p:cNvPr>
          <p:cNvSpPr txBox="1"/>
          <p:nvPr/>
        </p:nvSpPr>
        <p:spPr>
          <a:xfrm>
            <a:off x="243924" y="1868375"/>
            <a:ext cx="11704143" cy="13849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Phần mềm được sử dụng trên nhiều nền tảng khác nhau như windows, macos, android cho nên người dùng có thể dễ dàng truy cập và chat với nhau bất kể đang sử dụng trên thiết bị gì.</a:t>
            </a:r>
            <a:endParaRPr sz="2800" b="1">
              <a:solidFill>
                <a:srgbClr val="002060"/>
              </a:solidFill>
              <a:latin typeface="Arial"/>
              <a:ea typeface="Arial"/>
              <a:cs typeface="Arial"/>
              <a:sym typeface="Arial"/>
            </a:endParaRPr>
          </a:p>
        </p:txBody>
      </p:sp>
      <p:pic>
        <p:nvPicPr>
          <p:cNvPr id="6" name="Picture 5">
            <a:extLst>
              <a:ext uri="{FF2B5EF4-FFF2-40B4-BE49-F238E27FC236}">
                <a16:creationId xmlns:a16="http://schemas.microsoft.com/office/drawing/2014/main" id="{832D2E63-ED07-DD2F-7491-69381D67B53A}"/>
              </a:ext>
            </a:extLst>
          </p:cNvPr>
          <p:cNvPicPr>
            <a:picLocks noChangeAspect="1"/>
          </p:cNvPicPr>
          <p:nvPr/>
        </p:nvPicPr>
        <p:blipFill>
          <a:blip r:embed="rId3"/>
          <a:stretch>
            <a:fillRect/>
          </a:stretch>
        </p:blipFill>
        <p:spPr>
          <a:xfrm>
            <a:off x="336297" y="4559077"/>
            <a:ext cx="6255038" cy="9693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500" fill="hold"/>
                                        <p:tgtEl>
                                          <p:spTgt spid="123"/>
                                        </p:tgtEl>
                                        <p:attrNameLst>
                                          <p:attrName>ppt_w</p:attrName>
                                        </p:attrNameLst>
                                      </p:cBhvr>
                                      <p:tavLst>
                                        <p:tav tm="0">
                                          <p:val>
                                            <p:fltVal val="0"/>
                                          </p:val>
                                        </p:tav>
                                        <p:tav tm="100000">
                                          <p:val>
                                            <p:strVal val="#ppt_w"/>
                                          </p:val>
                                        </p:tav>
                                      </p:tavLst>
                                    </p:anim>
                                    <p:anim calcmode="lin" valueType="num">
                                      <p:cBhvr>
                                        <p:cTn id="8" dur="500" fill="hold"/>
                                        <p:tgtEl>
                                          <p:spTgt spid="12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p:nvPr/>
        </p:nvSpPr>
        <p:spPr>
          <a:xfrm>
            <a:off x="243932" y="186838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4"/>
          <p:cNvSpPr txBox="1"/>
          <p:nvPr/>
        </p:nvSpPr>
        <p:spPr>
          <a:xfrm>
            <a:off x="243925" y="1329575"/>
            <a:ext cx="6024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latin typeface="Times New Roman"/>
                <a:ea typeface="Times New Roman"/>
                <a:cs typeface="Times New Roman"/>
                <a:sym typeface="Times New Roman"/>
              </a:rPr>
              <a:t>1.2 Ưu điểm</a:t>
            </a:r>
            <a:endParaRPr sz="2300" b="1">
              <a:latin typeface="Times New Roman"/>
              <a:ea typeface="Times New Roman"/>
              <a:cs typeface="Times New Roman"/>
              <a:sym typeface="Times New Roman"/>
            </a:endParaRPr>
          </a:p>
        </p:txBody>
      </p:sp>
      <p:sp>
        <p:nvSpPr>
          <p:cNvPr id="2" name="Google Shape;94;p2">
            <a:extLst>
              <a:ext uri="{FF2B5EF4-FFF2-40B4-BE49-F238E27FC236}">
                <a16:creationId xmlns:a16="http://schemas.microsoft.com/office/drawing/2014/main" id="{7FE34FD9-DF0D-F711-EE54-AE7F934CDD6B}"/>
              </a:ext>
            </a:extLst>
          </p:cNvPr>
          <p:cNvSpPr txBox="1"/>
          <p:nvPr/>
        </p:nvSpPr>
        <p:spPr>
          <a:xfrm>
            <a:off x="243924" y="1868375"/>
            <a:ext cx="11704143" cy="9540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Slack còn có khả năng liên kết được với rất nhiều ứng dụng lưu trữ khác như google drive, calender, github,…</a:t>
            </a:r>
            <a:endParaRPr sz="2800" b="1">
              <a:solidFill>
                <a:srgbClr val="002060"/>
              </a:solidFill>
              <a:latin typeface="Arial"/>
              <a:ea typeface="Arial"/>
              <a:cs typeface="Arial"/>
              <a:sym typeface="Arial"/>
            </a:endParaRPr>
          </a:p>
        </p:txBody>
      </p:sp>
      <p:sp>
        <p:nvSpPr>
          <p:cNvPr id="3" name="Google Shape;94;p2">
            <a:extLst>
              <a:ext uri="{FF2B5EF4-FFF2-40B4-BE49-F238E27FC236}">
                <a16:creationId xmlns:a16="http://schemas.microsoft.com/office/drawing/2014/main" id="{26EE80B9-92B8-4ABD-A28F-1283B5FDABF5}"/>
              </a:ext>
            </a:extLst>
          </p:cNvPr>
          <p:cNvSpPr txBox="1"/>
          <p:nvPr/>
        </p:nvSpPr>
        <p:spPr>
          <a:xfrm>
            <a:off x="243923" y="2822442"/>
            <a:ext cx="11704143" cy="9540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Lưu trữ được đến 10.000.000 tin nhắn, 5GB dung lượng lưu trữ liên kết với các ứng dụng khác.</a:t>
            </a:r>
            <a:endParaRPr sz="2800" b="1">
              <a:solidFill>
                <a:srgbClr val="002060"/>
              </a:solidFill>
              <a:latin typeface="Arial"/>
              <a:ea typeface="Arial"/>
              <a:cs typeface="Arial"/>
              <a:sym typeface="Arial"/>
            </a:endParaRPr>
          </a:p>
        </p:txBody>
      </p:sp>
      <p:pic>
        <p:nvPicPr>
          <p:cNvPr id="8" name="Graphic 7">
            <a:extLst>
              <a:ext uri="{FF2B5EF4-FFF2-40B4-BE49-F238E27FC236}">
                <a16:creationId xmlns:a16="http://schemas.microsoft.com/office/drawing/2014/main" id="{0D0FA28D-C0EC-D835-0013-6B69CF3F49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297" y="5014392"/>
            <a:ext cx="635253" cy="635253"/>
          </a:xfrm>
          <a:prstGeom prst="rect">
            <a:avLst/>
          </a:prstGeom>
        </p:spPr>
      </p:pic>
      <p:pic>
        <p:nvPicPr>
          <p:cNvPr id="10" name="Graphic 9">
            <a:extLst>
              <a:ext uri="{FF2B5EF4-FFF2-40B4-BE49-F238E27FC236}">
                <a16:creationId xmlns:a16="http://schemas.microsoft.com/office/drawing/2014/main" id="{F37E62FA-EA28-6828-4B68-127EBB4C75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7985" y="5014391"/>
            <a:ext cx="619760" cy="635253"/>
          </a:xfrm>
          <a:prstGeom prst="rect">
            <a:avLst/>
          </a:prstGeom>
        </p:spPr>
      </p:pic>
      <p:pic>
        <p:nvPicPr>
          <p:cNvPr id="12" name="Graphic 11">
            <a:extLst>
              <a:ext uri="{FF2B5EF4-FFF2-40B4-BE49-F238E27FC236}">
                <a16:creationId xmlns:a16="http://schemas.microsoft.com/office/drawing/2014/main" id="{A3B8756E-C56A-8DC4-2E39-462E78853A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64179" y="5014391"/>
            <a:ext cx="635253" cy="635253"/>
          </a:xfrm>
          <a:prstGeom prst="rect">
            <a:avLst/>
          </a:prstGeom>
        </p:spPr>
      </p:pic>
      <p:sp>
        <p:nvSpPr>
          <p:cNvPr id="13" name="Google Shape;94;p2">
            <a:extLst>
              <a:ext uri="{FF2B5EF4-FFF2-40B4-BE49-F238E27FC236}">
                <a16:creationId xmlns:a16="http://schemas.microsoft.com/office/drawing/2014/main" id="{22D69068-95B0-06FC-67A0-1CB8EA41F556}"/>
              </a:ext>
            </a:extLst>
          </p:cNvPr>
          <p:cNvSpPr txBox="1"/>
          <p:nvPr/>
        </p:nvSpPr>
        <p:spPr>
          <a:xfrm>
            <a:off x="243922" y="3776509"/>
            <a:ext cx="11704143"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Tính bảo mật cao.</a:t>
            </a:r>
            <a:endParaRPr sz="2800" b="1">
              <a:solidFill>
                <a:srgbClr val="002060"/>
              </a:solidFill>
              <a:latin typeface="Arial"/>
              <a:ea typeface="Arial"/>
              <a:cs typeface="Arial"/>
              <a:sym typeface="Arial"/>
            </a:endParaRPr>
          </a:p>
        </p:txBody>
      </p:sp>
    </p:spTree>
    <p:extLst>
      <p:ext uri="{BB962C8B-B14F-4D97-AF65-F5344CB8AC3E}">
        <p14:creationId xmlns:p14="http://schemas.microsoft.com/office/powerpoint/2010/main" val="417641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16664161b33_0_0"/>
          <p:cNvSpPr/>
          <p:nvPr/>
        </p:nvSpPr>
        <p:spPr>
          <a:xfrm>
            <a:off x="243932" y="1868380"/>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g16664161b33_0_0"/>
          <p:cNvSpPr txBox="1"/>
          <p:nvPr/>
        </p:nvSpPr>
        <p:spPr>
          <a:xfrm>
            <a:off x="243925" y="1329575"/>
            <a:ext cx="6024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latin typeface="Times New Roman"/>
                <a:ea typeface="Times New Roman"/>
                <a:cs typeface="Times New Roman"/>
                <a:sym typeface="Times New Roman"/>
              </a:rPr>
              <a:t>1.3 Nhược điểm</a:t>
            </a:r>
            <a:endParaRPr sz="2300" b="1">
              <a:latin typeface="Times New Roman"/>
              <a:ea typeface="Times New Roman"/>
              <a:cs typeface="Times New Roman"/>
              <a:sym typeface="Times New Roman"/>
            </a:endParaRPr>
          </a:p>
        </p:txBody>
      </p:sp>
      <p:sp>
        <p:nvSpPr>
          <p:cNvPr id="2" name="Google Shape;94;p2">
            <a:extLst>
              <a:ext uri="{FF2B5EF4-FFF2-40B4-BE49-F238E27FC236}">
                <a16:creationId xmlns:a16="http://schemas.microsoft.com/office/drawing/2014/main" id="{479B5F58-9736-D219-7399-B58CE59F28D1}"/>
              </a:ext>
            </a:extLst>
          </p:cNvPr>
          <p:cNvSpPr txBox="1"/>
          <p:nvPr/>
        </p:nvSpPr>
        <p:spPr>
          <a:xfrm>
            <a:off x="243925" y="1868375"/>
            <a:ext cx="11704143"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Ứng dụng truyền thông chính cho công ty doanh nghiệp lớn.</a:t>
            </a:r>
            <a:endParaRPr sz="2800" b="1">
              <a:solidFill>
                <a:srgbClr val="002060"/>
              </a:solidFill>
              <a:latin typeface="Arial"/>
              <a:ea typeface="Arial"/>
              <a:cs typeface="Arial"/>
              <a:sym typeface="Arial"/>
            </a:endParaRPr>
          </a:p>
        </p:txBody>
      </p:sp>
      <p:sp>
        <p:nvSpPr>
          <p:cNvPr id="3" name="Google Shape;94;p2">
            <a:extLst>
              <a:ext uri="{FF2B5EF4-FFF2-40B4-BE49-F238E27FC236}">
                <a16:creationId xmlns:a16="http://schemas.microsoft.com/office/drawing/2014/main" id="{C4C8DA74-CA5B-D7DD-B0D5-08B89144642A}"/>
              </a:ext>
            </a:extLst>
          </p:cNvPr>
          <p:cNvSpPr txBox="1"/>
          <p:nvPr/>
        </p:nvSpPr>
        <p:spPr>
          <a:xfrm>
            <a:off x="243924" y="2391555"/>
            <a:ext cx="11704143" cy="9540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Không thể call video hay voice room quá 15 phút nếu người dùng chỉ sử dụng bản miễn phí.</a:t>
            </a:r>
            <a:endParaRPr sz="2800" b="1">
              <a:solidFill>
                <a:srgbClr val="002060"/>
              </a:solidFill>
              <a:latin typeface="Arial"/>
              <a:ea typeface="Arial"/>
              <a:cs typeface="Arial"/>
              <a:sym typeface="Arial"/>
            </a:endParaRPr>
          </a:p>
        </p:txBody>
      </p:sp>
      <p:sp>
        <p:nvSpPr>
          <p:cNvPr id="4" name="Google Shape;94;p2">
            <a:extLst>
              <a:ext uri="{FF2B5EF4-FFF2-40B4-BE49-F238E27FC236}">
                <a16:creationId xmlns:a16="http://schemas.microsoft.com/office/drawing/2014/main" id="{CBE829FB-1BD2-ADF4-516E-DC88E7B0FD97}"/>
              </a:ext>
            </a:extLst>
          </p:cNvPr>
          <p:cNvSpPr txBox="1"/>
          <p:nvPr/>
        </p:nvSpPr>
        <p:spPr>
          <a:xfrm>
            <a:off x="243923" y="3345622"/>
            <a:ext cx="11704143"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Chỉ tìm kiếm tối đã được 10 nghìn tin nhắn.</a:t>
            </a:r>
            <a:endParaRPr sz="2800" b="1">
              <a:solidFill>
                <a:srgbClr val="00206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ppt_w</p:attrName>
                                        </p:attrNameLst>
                                      </p:cBhvr>
                                      <p:tavLst>
                                        <p:tav tm="0">
                                          <p:val>
                                            <p:strVal val="0"/>
                                          </p:val>
                                        </p:tav>
                                        <p:tav tm="100000">
                                          <p:val>
                                            <p:strVal val="#ppt_w"/>
                                          </p:val>
                                        </p:tav>
                                      </p:tavLst>
                                    </p:anim>
                                    <p:anim calcmode="lin" valueType="num">
                                      <p:cBhvr additive="base">
                                        <p:cTn id="8" dur="500"/>
                                        <p:tgtEl>
                                          <p:spTgt spid="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ppt_w</p:attrName>
                                        </p:attrNameLst>
                                      </p:cBhvr>
                                      <p:tavLst>
                                        <p:tav tm="0">
                                          <p:val>
                                            <p:strVal val="0"/>
                                          </p:val>
                                        </p:tav>
                                        <p:tav tm="100000">
                                          <p:val>
                                            <p:strVal val="#ppt_w"/>
                                          </p:val>
                                        </p:tav>
                                      </p:tavLst>
                                    </p:anim>
                                    <p:anim calcmode="lin" valueType="num">
                                      <p:cBhvr additive="base">
                                        <p:cTn id="12" dur="500"/>
                                        <p:tgtEl>
                                          <p:spTgt spid="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ppt_w</p:attrName>
                                        </p:attrNameLst>
                                      </p:cBhvr>
                                      <p:tavLst>
                                        <p:tav tm="0">
                                          <p:val>
                                            <p:strVal val="0"/>
                                          </p:val>
                                        </p:tav>
                                        <p:tav tm="100000">
                                          <p:val>
                                            <p:strVal val="#ppt_w"/>
                                          </p:val>
                                        </p:tav>
                                      </p:tavLst>
                                    </p:anim>
                                    <p:anim calcmode="lin" valueType="num">
                                      <p:cBhvr additive="base">
                                        <p:cTn id="16" dur="500"/>
                                        <p:tgtEl>
                                          <p:spTgt spid="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7"/>
          <p:cNvSpPr/>
          <p:nvPr/>
        </p:nvSpPr>
        <p:spPr>
          <a:xfrm>
            <a:off x="0" y="1073150"/>
            <a:ext cx="8313420" cy="553957"/>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2.</a:t>
            </a:r>
            <a:r>
              <a:rPr lang="en-US" sz="3000" b="1">
                <a:solidFill>
                  <a:schemeClr val="lt1"/>
                </a:solidFill>
              </a:rPr>
              <a:t> Một số câu lệnh cơ bản trong Slack</a:t>
            </a:r>
            <a:endParaRPr sz="3000" b="1">
              <a:solidFill>
                <a:schemeClr val="lt1"/>
              </a:solidFill>
              <a:latin typeface="Arial"/>
              <a:ea typeface="Arial"/>
              <a:cs typeface="Arial"/>
              <a:sym typeface="Arial"/>
            </a:endParaRPr>
          </a:p>
        </p:txBody>
      </p:sp>
      <p:sp>
        <p:nvSpPr>
          <p:cNvPr id="147" name="Google Shape;147;p7"/>
          <p:cNvSpPr/>
          <p:nvPr/>
        </p:nvSpPr>
        <p:spPr>
          <a:xfrm>
            <a:off x="284282" y="2335455"/>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7"/>
          <p:cNvSpPr txBox="1"/>
          <p:nvPr/>
        </p:nvSpPr>
        <p:spPr>
          <a:xfrm>
            <a:off x="284275" y="1866475"/>
            <a:ext cx="6024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latin typeface="Times New Roman"/>
                <a:ea typeface="Times New Roman"/>
                <a:cs typeface="Times New Roman"/>
                <a:sym typeface="Times New Roman"/>
              </a:rPr>
              <a:t>2.1 /dm hoặc /msg</a:t>
            </a:r>
            <a:endParaRPr sz="2300" b="1">
              <a:latin typeface="Times New Roman"/>
              <a:ea typeface="Times New Roman"/>
              <a:cs typeface="Times New Roman"/>
              <a:sym typeface="Times New Roman"/>
            </a:endParaRPr>
          </a:p>
        </p:txBody>
      </p:sp>
      <p:sp>
        <p:nvSpPr>
          <p:cNvPr id="2" name="Google Shape;94;p2">
            <a:extLst>
              <a:ext uri="{FF2B5EF4-FFF2-40B4-BE49-F238E27FC236}">
                <a16:creationId xmlns:a16="http://schemas.microsoft.com/office/drawing/2014/main" id="{8687AFEE-1052-9163-BF7A-600EF3B5D407}"/>
              </a:ext>
            </a:extLst>
          </p:cNvPr>
          <p:cNvSpPr txBox="1"/>
          <p:nvPr/>
        </p:nvSpPr>
        <p:spPr>
          <a:xfrm>
            <a:off x="284275" y="2405275"/>
            <a:ext cx="11704143" cy="9540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Sử dụng /dm hoặc /smg để nhắn tin trực tiếp cho một người không quan trọng đang ở kênh chat hoặc màn hình nào.</a:t>
            </a:r>
            <a:endParaRPr sz="2800" b="1">
              <a:solidFill>
                <a:srgbClr val="002060"/>
              </a:solidFill>
              <a:latin typeface="Arial"/>
              <a:ea typeface="Arial"/>
              <a:cs typeface="Arial"/>
              <a:sym typeface="Arial"/>
            </a:endParaRPr>
          </a:p>
        </p:txBody>
      </p:sp>
      <p:pic>
        <p:nvPicPr>
          <p:cNvPr id="4" name="Picture 3">
            <a:extLst>
              <a:ext uri="{FF2B5EF4-FFF2-40B4-BE49-F238E27FC236}">
                <a16:creationId xmlns:a16="http://schemas.microsoft.com/office/drawing/2014/main" id="{3376F5D8-1028-BC11-9362-300ACC404B3E}"/>
              </a:ext>
            </a:extLst>
          </p:cNvPr>
          <p:cNvPicPr>
            <a:picLocks noChangeAspect="1"/>
          </p:cNvPicPr>
          <p:nvPr/>
        </p:nvPicPr>
        <p:blipFill>
          <a:blip r:embed="rId3"/>
          <a:stretch>
            <a:fillRect/>
          </a:stretch>
        </p:blipFill>
        <p:spPr>
          <a:xfrm>
            <a:off x="284275" y="3359342"/>
            <a:ext cx="3088188" cy="2767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8"/>
          <p:cNvSpPr/>
          <p:nvPr/>
        </p:nvSpPr>
        <p:spPr>
          <a:xfrm>
            <a:off x="243932" y="186838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8"/>
          <p:cNvSpPr txBox="1"/>
          <p:nvPr/>
        </p:nvSpPr>
        <p:spPr>
          <a:xfrm>
            <a:off x="428675" y="1273975"/>
            <a:ext cx="3846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dk1"/>
                </a:solidFill>
                <a:latin typeface="Times New Roman"/>
                <a:ea typeface="Times New Roman"/>
                <a:cs typeface="Times New Roman"/>
                <a:sym typeface="Times New Roman"/>
              </a:rPr>
              <a:t>2.2 /seach</a:t>
            </a:r>
            <a:endParaRPr sz="2300" b="1">
              <a:solidFill>
                <a:schemeClr val="dk1"/>
              </a:solidFill>
              <a:latin typeface="Times New Roman"/>
              <a:ea typeface="Times New Roman"/>
              <a:cs typeface="Times New Roman"/>
              <a:sym typeface="Times New Roman"/>
            </a:endParaRPr>
          </a:p>
        </p:txBody>
      </p:sp>
      <p:sp>
        <p:nvSpPr>
          <p:cNvPr id="2" name="Google Shape;94;p2">
            <a:extLst>
              <a:ext uri="{FF2B5EF4-FFF2-40B4-BE49-F238E27FC236}">
                <a16:creationId xmlns:a16="http://schemas.microsoft.com/office/drawing/2014/main" id="{5E208304-C496-0158-8F9F-761136602A0E}"/>
              </a:ext>
            </a:extLst>
          </p:cNvPr>
          <p:cNvSpPr txBox="1"/>
          <p:nvPr/>
        </p:nvSpPr>
        <p:spPr>
          <a:xfrm>
            <a:off x="243925" y="1812775"/>
            <a:ext cx="11704143" cy="181584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a:solidFill>
                  <a:srgbClr val="002060"/>
                </a:solidFill>
              </a:rPr>
              <a:t>Search tìm kiếm các tin nhắn từ trước đó.</a:t>
            </a:r>
          </a:p>
          <a:p>
            <a:pPr marL="457200" marR="0" lvl="0" indent="-457200" algn="just" rtl="0">
              <a:spcBef>
                <a:spcPts val="0"/>
              </a:spcBef>
              <a:spcAft>
                <a:spcPts val="0"/>
              </a:spcAft>
              <a:buFont typeface="Arial" panose="020B0604020202020204" pitchFamily="34" charset="0"/>
              <a:buChar char="•"/>
            </a:pPr>
            <a:r>
              <a:rPr lang="en-US" sz="2800" b="1">
                <a:solidFill>
                  <a:srgbClr val="002060"/>
                </a:solidFill>
              </a:rPr>
              <a:t>f</a:t>
            </a:r>
            <a:r>
              <a:rPr lang="en-US" sz="2800" b="1">
                <a:solidFill>
                  <a:srgbClr val="002060"/>
                </a:solidFill>
                <a:latin typeface="Arial"/>
                <a:ea typeface="Arial"/>
                <a:cs typeface="Arial"/>
                <a:sym typeface="Arial"/>
              </a:rPr>
              <a:t>rom: @tên tìm thông tin chia sẽ từ một người nhất định.</a:t>
            </a:r>
          </a:p>
          <a:p>
            <a:pPr marL="457200" marR="0" lvl="0" indent="-457200" algn="just" rtl="0">
              <a:spcBef>
                <a:spcPts val="0"/>
              </a:spcBef>
              <a:spcAft>
                <a:spcPts val="0"/>
              </a:spcAft>
              <a:buFont typeface="Arial" panose="020B0604020202020204" pitchFamily="34" charset="0"/>
              <a:buChar char="•"/>
            </a:pPr>
            <a:r>
              <a:rPr lang="en-US" sz="2800" b="1">
                <a:solidFill>
                  <a:srgbClr val="002060"/>
                </a:solidFill>
              </a:rPr>
              <a:t>in</a:t>
            </a:r>
            <a:r>
              <a:rPr lang="en-US" sz="2800" b="1">
                <a:solidFill>
                  <a:srgbClr val="002060"/>
                </a:solidFill>
                <a:latin typeface="Arial"/>
                <a:ea typeface="Arial"/>
                <a:cs typeface="Arial"/>
                <a:sym typeface="Arial"/>
              </a:rPr>
              <a:t>: @kênh để tìm thông tin cụ thể trong một kênh cụ thể.</a:t>
            </a:r>
          </a:p>
          <a:p>
            <a:pPr marL="457200" marR="0" lvl="0" indent="-457200" algn="just" rtl="0">
              <a:spcBef>
                <a:spcPts val="0"/>
              </a:spcBef>
              <a:spcAft>
                <a:spcPts val="0"/>
              </a:spcAft>
              <a:buFont typeface="Arial" panose="020B0604020202020204" pitchFamily="34" charset="0"/>
              <a:buChar char="•"/>
            </a:pPr>
            <a:r>
              <a:rPr lang="en-US" sz="2800" b="1">
                <a:solidFill>
                  <a:srgbClr val="002060"/>
                </a:solidFill>
              </a:rPr>
              <a:t>has:link để tìm những tin nhắn có các đường link.</a:t>
            </a:r>
            <a:r>
              <a:rPr lang="en-US" sz="2800" b="1">
                <a:solidFill>
                  <a:srgbClr val="002060"/>
                </a:solidFill>
                <a:latin typeface="Arial"/>
                <a:ea typeface="Arial"/>
                <a:cs typeface="Arial"/>
                <a:sym typeface="Arial"/>
              </a:rPr>
              <a:t> 	</a:t>
            </a:r>
            <a:endParaRPr sz="2800" b="1">
              <a:solidFill>
                <a:srgbClr val="002060"/>
              </a:solidFill>
              <a:latin typeface="Arial"/>
              <a:ea typeface="Arial"/>
              <a:cs typeface="Arial"/>
              <a:sym typeface="Arial"/>
            </a:endParaRPr>
          </a:p>
        </p:txBody>
      </p:sp>
      <p:pic>
        <p:nvPicPr>
          <p:cNvPr id="4" name="Picture 3">
            <a:extLst>
              <a:ext uri="{FF2B5EF4-FFF2-40B4-BE49-F238E27FC236}">
                <a16:creationId xmlns:a16="http://schemas.microsoft.com/office/drawing/2014/main" id="{88CB95C6-442D-EB2A-7C49-4E78FE39B775}"/>
              </a:ext>
            </a:extLst>
          </p:cNvPr>
          <p:cNvPicPr>
            <a:picLocks noChangeAspect="1"/>
          </p:cNvPicPr>
          <p:nvPr/>
        </p:nvPicPr>
        <p:blipFill>
          <a:blip r:embed="rId3"/>
          <a:stretch>
            <a:fillRect/>
          </a:stretch>
        </p:blipFill>
        <p:spPr>
          <a:xfrm>
            <a:off x="336297" y="3628615"/>
            <a:ext cx="2712121" cy="2457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567</Words>
  <Application>Microsoft Office PowerPoint</Application>
  <PresentationFormat>Widescreen</PresentationFormat>
  <Paragraphs>53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Raleway Black</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Bui Phu Khuyen</dc:creator>
  <cp:lastModifiedBy>sang tran</cp:lastModifiedBy>
  <cp:revision>23</cp:revision>
  <dcterms:created xsi:type="dcterms:W3CDTF">2018-09-03T02:52:00Z</dcterms:created>
  <dcterms:modified xsi:type="dcterms:W3CDTF">2023-03-25T06:15:09Z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